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1"/>
  </p:notesMasterIdLst>
  <p:sldIdLst>
    <p:sldId id="256" r:id="rId2"/>
    <p:sldId id="258" r:id="rId3"/>
    <p:sldId id="259" r:id="rId4"/>
    <p:sldId id="263" r:id="rId5"/>
    <p:sldId id="267" r:id="rId6"/>
    <p:sldId id="266" r:id="rId7"/>
    <p:sldId id="261" r:id="rId8"/>
    <p:sldId id="291" r:id="rId9"/>
    <p:sldId id="292" r:id="rId10"/>
    <p:sldId id="293" r:id="rId11"/>
    <p:sldId id="283" r:id="rId12"/>
    <p:sldId id="276" r:id="rId13"/>
    <p:sldId id="286" r:id="rId14"/>
    <p:sldId id="264" r:id="rId15"/>
    <p:sldId id="285" r:id="rId16"/>
    <p:sldId id="288" r:id="rId17"/>
    <p:sldId id="287" r:id="rId18"/>
    <p:sldId id="269" r:id="rId19"/>
    <p:sldId id="282" r:id="rId20"/>
  </p:sldIdLst>
  <p:sldSz cx="12192000" cy="6858000"/>
  <p:notesSz cx="6858000" cy="9144000"/>
  <p:embeddedFontLst>
    <p:embeddedFont>
      <p:font typeface="Roboto" panose="02000000000000000000"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7" roundtripDataSignature="AMtx7mjW0fqiXnPEWTclq1ipXRGKde4Y1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318261-EEA1-4298-ACFA-1D81B3E89E2B}">
  <a:tblStyle styleId="{9F318261-EEA1-4298-ACFA-1D81B3E89E2B}"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2" d="100"/>
          <a:sy n="42" d="100"/>
        </p:scale>
        <p:origin x="571" y="261"/>
      </p:cViewPr>
      <p:guideLst>
        <p:guide pos="384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51"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64567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70870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2e75c82cfb_0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g32e75c82cfb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89203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858592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977200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282331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1784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67794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gradFill>
          <a:gsLst>
            <a:gs pos="0">
              <a:srgbClr val="3E8E44"/>
            </a:gs>
            <a:gs pos="64000">
              <a:srgbClr val="689A36"/>
            </a:gs>
            <a:gs pos="100000">
              <a:srgbClr val="80B43E"/>
            </a:gs>
          </a:gsLst>
          <a:lin ang="19199999" scaled="0"/>
        </a:gradFill>
        <a:effectLst/>
      </p:bgPr>
    </p:bg>
    <p:spTree>
      <p:nvGrpSpPr>
        <p:cNvPr id="1" name="Shape 15"/>
        <p:cNvGrpSpPr/>
        <p:nvPr/>
      </p:nvGrpSpPr>
      <p:grpSpPr>
        <a:xfrm>
          <a:off x="0" y="0"/>
          <a:ext cx="0" cy="0"/>
          <a:chOff x="0" y="0"/>
          <a:chExt cx="0" cy="0"/>
        </a:xfrm>
      </p:grpSpPr>
      <p:pic>
        <p:nvPicPr>
          <p:cNvPr id="16" name="Google Shape;16;p29" descr="A green screen with a green background&#10;&#10;Description automatically generated"/>
          <p:cNvPicPr preferRelativeResize="0"/>
          <p:nvPr/>
        </p:nvPicPr>
        <p:blipFill rotWithShape="1">
          <a:blip r:embed="rId2">
            <a:alphaModFix/>
          </a:blip>
          <a:srcRect/>
          <a:stretch/>
        </p:blipFill>
        <p:spPr>
          <a:xfrm>
            <a:off x="-31113" y="-11723"/>
            <a:ext cx="12234836" cy="6882095"/>
          </a:xfrm>
          <a:prstGeom prst="rect">
            <a:avLst/>
          </a:prstGeom>
          <a:noFill/>
          <a:ln>
            <a:noFill/>
          </a:ln>
        </p:spPr>
      </p:pic>
      <p:sp>
        <p:nvSpPr>
          <p:cNvPr id="17" name="Google Shape;17;p29"/>
          <p:cNvSpPr txBox="1">
            <a:spLocks noGrp="1"/>
          </p:cNvSpPr>
          <p:nvPr>
            <p:ph type="body" idx="1"/>
          </p:nvPr>
        </p:nvSpPr>
        <p:spPr>
          <a:xfrm>
            <a:off x="5305428" y="2583773"/>
            <a:ext cx="5973488" cy="1345497"/>
          </a:xfrm>
          <a:prstGeom prst="rect">
            <a:avLst/>
          </a:prstGeom>
          <a:noFill/>
          <a:ln>
            <a:noFill/>
          </a:ln>
        </p:spPr>
        <p:txBody>
          <a:bodyPr spcFirstLastPara="1" wrap="square" lIns="0" tIns="0" rIns="0" bIns="0" anchor="t" anchorCtr="0">
            <a:spAutoFit/>
          </a:bodyPr>
          <a:lstStyle>
            <a:lvl1pPr marL="457200" lvl="0" indent="-228600" algn="l">
              <a:lnSpc>
                <a:spcPct val="90000"/>
              </a:lnSpc>
              <a:spcBef>
                <a:spcPts val="1000"/>
              </a:spcBef>
              <a:spcAft>
                <a:spcPts val="0"/>
              </a:spcAft>
              <a:buClr>
                <a:schemeClr val="lt1"/>
              </a:buClr>
              <a:buSzPts val="4200"/>
              <a:buNone/>
              <a:defRPr sz="4200" b="1">
                <a:solidFill>
                  <a:schemeClr val="lt1"/>
                </a:solidFill>
                <a:latin typeface="Arial"/>
                <a:ea typeface="Arial"/>
                <a:cs typeface="Arial"/>
                <a:sym typeface="Arial"/>
              </a:defRPr>
            </a:lvl1pPr>
            <a:lvl2pPr marL="914400" lvl="1" indent="-228600" algn="l">
              <a:lnSpc>
                <a:spcPct val="90000"/>
              </a:lnSpc>
              <a:spcBef>
                <a:spcPts val="2000"/>
              </a:spcBef>
              <a:spcAft>
                <a:spcPts val="0"/>
              </a:spcAft>
              <a:buSzPts val="3200"/>
              <a:buNone/>
              <a:defRPr sz="3200">
                <a:solidFill>
                  <a:schemeClr val="lt1"/>
                </a:solidFill>
                <a:latin typeface="Arial"/>
                <a:ea typeface="Arial"/>
                <a:cs typeface="Arial"/>
                <a:sym typeface="Arial"/>
              </a:defRPr>
            </a:lvl2pPr>
            <a:lvl3pPr marL="1371600" lvl="2" indent="-228600" algn="l">
              <a:lnSpc>
                <a:spcPct val="90000"/>
              </a:lnSpc>
              <a:spcBef>
                <a:spcPts val="500"/>
              </a:spcBef>
              <a:spcAft>
                <a:spcPts val="0"/>
              </a:spcAft>
              <a:buClr>
                <a:schemeClr val="dk1"/>
              </a:buClr>
              <a:buSzPts val="1800"/>
              <a:buNone/>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29"/>
          <p:cNvSpPr/>
          <p:nvPr/>
        </p:nvSpPr>
        <p:spPr>
          <a:xfrm>
            <a:off x="1524" y="6598203"/>
            <a:ext cx="12188952" cy="259797"/>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9" name="Google Shape;19;p29"/>
          <p:cNvSpPr/>
          <p:nvPr/>
        </p:nvSpPr>
        <p:spPr>
          <a:xfrm>
            <a:off x="1524" y="6598203"/>
            <a:ext cx="12188952" cy="259797"/>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0" name="Google Shape;20;p29"/>
          <p:cNvSpPr/>
          <p:nvPr/>
        </p:nvSpPr>
        <p:spPr>
          <a:xfrm>
            <a:off x="1524" y="6598203"/>
            <a:ext cx="12188952" cy="259797"/>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cxnSp>
        <p:nvCxnSpPr>
          <p:cNvPr id="21" name="Google Shape;21;p29"/>
          <p:cNvCxnSpPr/>
          <p:nvPr/>
        </p:nvCxnSpPr>
        <p:spPr>
          <a:xfrm>
            <a:off x="4609366" y="1767859"/>
            <a:ext cx="0" cy="3059723"/>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L, Photo R">
  <p:cSld name="Title L, Photo R">
    <p:spTree>
      <p:nvGrpSpPr>
        <p:cNvPr id="1" name="Shape 66"/>
        <p:cNvGrpSpPr/>
        <p:nvPr/>
      </p:nvGrpSpPr>
      <p:grpSpPr>
        <a:xfrm>
          <a:off x="0" y="0"/>
          <a:ext cx="0" cy="0"/>
          <a:chOff x="0" y="0"/>
          <a:chExt cx="0" cy="0"/>
        </a:xfrm>
      </p:grpSpPr>
      <p:sp>
        <p:nvSpPr>
          <p:cNvPr id="67" name="Google Shape;67;p42"/>
          <p:cNvSpPr txBox="1">
            <a:spLocks noGrp="1"/>
          </p:cNvSpPr>
          <p:nvPr>
            <p:ph type="title"/>
          </p:nvPr>
        </p:nvSpPr>
        <p:spPr>
          <a:xfrm>
            <a:off x="838200" y="2510631"/>
            <a:ext cx="5143500" cy="1325563"/>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accent1"/>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42"/>
          <p:cNvSpPr>
            <a:spLocks noGrp="1"/>
          </p:cNvSpPr>
          <p:nvPr>
            <p:ph type="pic" idx="2"/>
          </p:nvPr>
        </p:nvSpPr>
        <p:spPr>
          <a:xfrm>
            <a:off x="6210303" y="365125"/>
            <a:ext cx="5134212" cy="5616575"/>
          </a:xfrm>
          <a:prstGeom prst="roundRect">
            <a:avLst>
              <a:gd name="adj" fmla="val 5472"/>
            </a:avLst>
          </a:prstGeom>
          <a:solidFill>
            <a:srgbClr val="7F7F7F"/>
          </a:solidFill>
          <a:ln>
            <a:noFill/>
          </a:ln>
        </p:spPr>
      </p:sp>
      <p:sp>
        <p:nvSpPr>
          <p:cNvPr id="69" name="Google Shape;69;p42"/>
          <p:cNvSpPr txBox="1">
            <a:spLocks noGrp="1"/>
          </p:cNvSpPr>
          <p:nvPr>
            <p:ph type="sldNum" idx="12"/>
          </p:nvPr>
        </p:nvSpPr>
        <p:spPr>
          <a:xfrm>
            <a:off x="11571574" y="6369858"/>
            <a:ext cx="448198" cy="365125"/>
          </a:xfrm>
          <a:prstGeom prst="rect">
            <a:avLst/>
          </a:prstGeom>
          <a:no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xt R, photo L">
  <p:cSld name="Text R, photo L">
    <p:spTree>
      <p:nvGrpSpPr>
        <p:cNvPr id="1" name="Shape 70"/>
        <p:cNvGrpSpPr/>
        <p:nvPr/>
      </p:nvGrpSpPr>
      <p:grpSpPr>
        <a:xfrm>
          <a:off x="0" y="0"/>
          <a:ext cx="0" cy="0"/>
          <a:chOff x="0" y="0"/>
          <a:chExt cx="0" cy="0"/>
        </a:xfrm>
      </p:grpSpPr>
      <p:sp>
        <p:nvSpPr>
          <p:cNvPr id="71" name="Google Shape;71;p43"/>
          <p:cNvSpPr txBox="1">
            <a:spLocks noGrp="1"/>
          </p:cNvSpPr>
          <p:nvPr>
            <p:ph type="title"/>
          </p:nvPr>
        </p:nvSpPr>
        <p:spPr>
          <a:xfrm>
            <a:off x="6210300" y="365125"/>
            <a:ext cx="5143500" cy="1325563"/>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accent1"/>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43"/>
          <p:cNvSpPr txBox="1">
            <a:spLocks noGrp="1"/>
          </p:cNvSpPr>
          <p:nvPr>
            <p:ph type="body" idx="1"/>
          </p:nvPr>
        </p:nvSpPr>
        <p:spPr>
          <a:xfrm>
            <a:off x="6210300" y="1825625"/>
            <a:ext cx="5143500" cy="4156075"/>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1000"/>
              </a:spcBef>
              <a:spcAft>
                <a:spcPts val="0"/>
              </a:spcAft>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43"/>
          <p:cNvSpPr>
            <a:spLocks noGrp="1"/>
          </p:cNvSpPr>
          <p:nvPr>
            <p:ph type="pic" idx="2"/>
          </p:nvPr>
        </p:nvSpPr>
        <p:spPr>
          <a:xfrm>
            <a:off x="838200" y="365125"/>
            <a:ext cx="5143500" cy="5616575"/>
          </a:xfrm>
          <a:prstGeom prst="roundRect">
            <a:avLst>
              <a:gd name="adj" fmla="val 5472"/>
            </a:avLst>
          </a:prstGeom>
          <a:solidFill>
            <a:srgbClr val="7F7F7F"/>
          </a:solidFill>
          <a:ln>
            <a:noFill/>
          </a:ln>
        </p:spPr>
      </p:sp>
      <p:sp>
        <p:nvSpPr>
          <p:cNvPr id="74" name="Google Shape;74;p43"/>
          <p:cNvSpPr txBox="1">
            <a:spLocks noGrp="1"/>
          </p:cNvSpPr>
          <p:nvPr>
            <p:ph type="sldNum" idx="12"/>
          </p:nvPr>
        </p:nvSpPr>
        <p:spPr>
          <a:xfrm>
            <a:off x="11571574" y="6369858"/>
            <a:ext cx="448198" cy="365125"/>
          </a:xfrm>
          <a:prstGeom prst="rect">
            <a:avLst/>
          </a:prstGeom>
          <a:no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R, photo L">
  <p:cSld name="Title R, photo L">
    <p:spTree>
      <p:nvGrpSpPr>
        <p:cNvPr id="1" name="Shape 75"/>
        <p:cNvGrpSpPr/>
        <p:nvPr/>
      </p:nvGrpSpPr>
      <p:grpSpPr>
        <a:xfrm>
          <a:off x="0" y="0"/>
          <a:ext cx="0" cy="0"/>
          <a:chOff x="0" y="0"/>
          <a:chExt cx="0" cy="0"/>
        </a:xfrm>
      </p:grpSpPr>
      <p:sp>
        <p:nvSpPr>
          <p:cNvPr id="76" name="Google Shape;76;p44"/>
          <p:cNvSpPr txBox="1">
            <a:spLocks noGrp="1"/>
          </p:cNvSpPr>
          <p:nvPr>
            <p:ph type="title"/>
          </p:nvPr>
        </p:nvSpPr>
        <p:spPr>
          <a:xfrm>
            <a:off x="6210300" y="2499520"/>
            <a:ext cx="5143500" cy="1325563"/>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accent1"/>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44"/>
          <p:cNvSpPr>
            <a:spLocks noGrp="1"/>
          </p:cNvSpPr>
          <p:nvPr>
            <p:ph type="pic" idx="2"/>
          </p:nvPr>
        </p:nvSpPr>
        <p:spPr>
          <a:xfrm>
            <a:off x="838200" y="342901"/>
            <a:ext cx="5143500" cy="5638800"/>
          </a:xfrm>
          <a:prstGeom prst="roundRect">
            <a:avLst>
              <a:gd name="adj" fmla="val 5472"/>
            </a:avLst>
          </a:prstGeom>
          <a:solidFill>
            <a:srgbClr val="7F7F7F"/>
          </a:solidFill>
          <a:ln>
            <a:noFill/>
          </a:ln>
        </p:spPr>
      </p:sp>
      <p:sp>
        <p:nvSpPr>
          <p:cNvPr id="78" name="Google Shape;78;p44"/>
          <p:cNvSpPr txBox="1">
            <a:spLocks noGrp="1"/>
          </p:cNvSpPr>
          <p:nvPr>
            <p:ph type="sldNum" idx="12"/>
          </p:nvPr>
        </p:nvSpPr>
        <p:spPr>
          <a:xfrm>
            <a:off x="11571574" y="6369858"/>
            <a:ext cx="448198" cy="365125"/>
          </a:xfrm>
          <a:prstGeom prst="rect">
            <a:avLst/>
          </a:prstGeom>
          <a:no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Slide 1">
  <p:cSld name="Content Slide 1">
    <p:spTree>
      <p:nvGrpSpPr>
        <p:cNvPr id="1" name="Shape 79"/>
        <p:cNvGrpSpPr/>
        <p:nvPr/>
      </p:nvGrpSpPr>
      <p:grpSpPr>
        <a:xfrm>
          <a:off x="0" y="0"/>
          <a:ext cx="0" cy="0"/>
          <a:chOff x="0" y="0"/>
          <a:chExt cx="0" cy="0"/>
        </a:xfrm>
      </p:grpSpPr>
      <p:sp>
        <p:nvSpPr>
          <p:cNvPr id="81" name="Google Shape;81;p45"/>
          <p:cNvSpPr txBox="1">
            <a:spLocks noGrp="1"/>
          </p:cNvSpPr>
          <p:nvPr>
            <p:ph type="body" idx="1"/>
          </p:nvPr>
        </p:nvSpPr>
        <p:spPr>
          <a:xfrm>
            <a:off x="1422400" y="889000"/>
            <a:ext cx="9753600" cy="4673600"/>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1000"/>
              </a:spcBef>
              <a:spcAft>
                <a:spcPts val="0"/>
              </a:spcAft>
              <a:buClr>
                <a:srgbClr val="464646"/>
              </a:buClr>
              <a:buSzPts val="2400"/>
              <a:buNone/>
              <a:defRPr>
                <a:solidFill>
                  <a:srgbClr val="464646"/>
                </a:solidFill>
              </a:defRPr>
            </a:lvl1pPr>
            <a:lvl2pPr marL="914400" lvl="1" indent="-355600" algn="l">
              <a:lnSpc>
                <a:spcPct val="90000"/>
              </a:lnSpc>
              <a:spcBef>
                <a:spcPts val="1000"/>
              </a:spcBef>
              <a:spcAft>
                <a:spcPts val="0"/>
              </a:spcAft>
              <a:buSzPts val="2000"/>
              <a:buChar char="▪"/>
              <a:defRPr>
                <a:solidFill>
                  <a:srgbClr val="464646"/>
                </a:solidFill>
              </a:defRPr>
            </a:lvl2pPr>
            <a:lvl3pPr marL="1371600" lvl="2" indent="-342900" algn="l">
              <a:lnSpc>
                <a:spcPct val="90000"/>
              </a:lnSpc>
              <a:spcBef>
                <a:spcPts val="500"/>
              </a:spcBef>
              <a:spcAft>
                <a:spcPts val="0"/>
              </a:spcAft>
              <a:buClr>
                <a:srgbClr val="464646"/>
              </a:buClr>
              <a:buSzPts val="1800"/>
              <a:buChar char="–"/>
              <a:defRPr>
                <a:solidFill>
                  <a:srgbClr val="464646"/>
                </a:solidFill>
              </a:defRPr>
            </a:lvl3pPr>
            <a:lvl4pPr marL="1828800" lvl="3" indent="-342900" algn="l">
              <a:lnSpc>
                <a:spcPct val="90000"/>
              </a:lnSpc>
              <a:spcBef>
                <a:spcPts val="500"/>
              </a:spcBef>
              <a:spcAft>
                <a:spcPts val="0"/>
              </a:spcAft>
              <a:buClr>
                <a:srgbClr val="464646"/>
              </a:buClr>
              <a:buSzPts val="1800"/>
              <a:buChar char="•"/>
              <a:defRPr>
                <a:solidFill>
                  <a:srgbClr val="464646"/>
                </a:solidFill>
              </a:defRPr>
            </a:lvl4pPr>
            <a:lvl5pPr marL="2286000" lvl="4" indent="-342900" algn="l">
              <a:lnSpc>
                <a:spcPct val="90000"/>
              </a:lnSpc>
              <a:spcBef>
                <a:spcPts val="500"/>
              </a:spcBef>
              <a:spcAft>
                <a:spcPts val="0"/>
              </a:spcAft>
              <a:buClr>
                <a:srgbClr val="464646"/>
              </a:buClr>
              <a:buSzPts val="1800"/>
              <a:buChar char="•"/>
              <a:defRPr>
                <a:solidFill>
                  <a:srgbClr val="464646"/>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45"/>
          <p:cNvSpPr txBox="1">
            <a:spLocks noGrp="1"/>
          </p:cNvSpPr>
          <p:nvPr>
            <p:ph type="sldNum" idx="12"/>
          </p:nvPr>
        </p:nvSpPr>
        <p:spPr>
          <a:xfrm>
            <a:off x="9150060" y="6315075"/>
            <a:ext cx="2844800" cy="365125"/>
          </a:xfrm>
          <a:prstGeom prst="rect">
            <a:avLst/>
          </a:prstGeom>
          <a:noFill/>
          <a:ln>
            <a:noFill/>
          </a:ln>
        </p:spPr>
        <p:txBody>
          <a:bodyPr spcFirstLastPara="1" wrap="square" lIns="0" tIns="0" rIns="0" bIns="0" anchor="ctr" anchorCtr="0">
            <a:noAutofit/>
          </a:bodyPr>
          <a:lstStyle>
            <a:lvl1pPr marL="0" lvl="0" indent="0" algn="r">
              <a:spcBef>
                <a:spcPts val="0"/>
              </a:spcBef>
              <a:buNone/>
              <a:defRPr sz="1400" b="0">
                <a:solidFill>
                  <a:srgbClr val="7F7F7F"/>
                </a:solidFill>
                <a:latin typeface="Arial"/>
                <a:ea typeface="Arial"/>
                <a:cs typeface="Arial"/>
                <a:sym typeface="Arial"/>
              </a:defRPr>
            </a:lvl1pPr>
            <a:lvl2pPr marL="0" lvl="1" indent="0" algn="r">
              <a:spcBef>
                <a:spcPts val="0"/>
              </a:spcBef>
              <a:buNone/>
              <a:defRPr sz="1400" b="0">
                <a:solidFill>
                  <a:srgbClr val="7F7F7F"/>
                </a:solidFill>
                <a:latin typeface="Arial"/>
                <a:ea typeface="Arial"/>
                <a:cs typeface="Arial"/>
                <a:sym typeface="Arial"/>
              </a:defRPr>
            </a:lvl2pPr>
            <a:lvl3pPr marL="0" lvl="2" indent="0" algn="r">
              <a:spcBef>
                <a:spcPts val="0"/>
              </a:spcBef>
              <a:buNone/>
              <a:defRPr sz="1400" b="0">
                <a:solidFill>
                  <a:srgbClr val="7F7F7F"/>
                </a:solidFill>
                <a:latin typeface="Arial"/>
                <a:ea typeface="Arial"/>
                <a:cs typeface="Arial"/>
                <a:sym typeface="Arial"/>
              </a:defRPr>
            </a:lvl3pPr>
            <a:lvl4pPr marL="0" lvl="3" indent="0" algn="r">
              <a:spcBef>
                <a:spcPts val="0"/>
              </a:spcBef>
              <a:buNone/>
              <a:defRPr sz="1400" b="0">
                <a:solidFill>
                  <a:srgbClr val="7F7F7F"/>
                </a:solidFill>
                <a:latin typeface="Arial"/>
                <a:ea typeface="Arial"/>
                <a:cs typeface="Arial"/>
                <a:sym typeface="Arial"/>
              </a:defRPr>
            </a:lvl4pPr>
            <a:lvl5pPr marL="0" lvl="4" indent="0" algn="r">
              <a:spcBef>
                <a:spcPts val="0"/>
              </a:spcBef>
              <a:buNone/>
              <a:defRPr sz="1400" b="0">
                <a:solidFill>
                  <a:srgbClr val="7F7F7F"/>
                </a:solidFill>
                <a:latin typeface="Arial"/>
                <a:ea typeface="Arial"/>
                <a:cs typeface="Arial"/>
                <a:sym typeface="Arial"/>
              </a:defRPr>
            </a:lvl5pPr>
            <a:lvl6pPr marL="0" lvl="5" indent="0" algn="r">
              <a:spcBef>
                <a:spcPts val="0"/>
              </a:spcBef>
              <a:buNone/>
              <a:defRPr sz="1400" b="0">
                <a:solidFill>
                  <a:srgbClr val="7F7F7F"/>
                </a:solidFill>
                <a:latin typeface="Arial"/>
                <a:ea typeface="Arial"/>
                <a:cs typeface="Arial"/>
                <a:sym typeface="Arial"/>
              </a:defRPr>
            </a:lvl6pPr>
            <a:lvl7pPr marL="0" lvl="6" indent="0" algn="r">
              <a:spcBef>
                <a:spcPts val="0"/>
              </a:spcBef>
              <a:buNone/>
              <a:defRPr sz="1400" b="0">
                <a:solidFill>
                  <a:srgbClr val="7F7F7F"/>
                </a:solidFill>
                <a:latin typeface="Arial"/>
                <a:ea typeface="Arial"/>
                <a:cs typeface="Arial"/>
                <a:sym typeface="Arial"/>
              </a:defRPr>
            </a:lvl7pPr>
            <a:lvl8pPr marL="0" lvl="7" indent="0" algn="r">
              <a:spcBef>
                <a:spcPts val="0"/>
              </a:spcBef>
              <a:buNone/>
              <a:defRPr sz="1400" b="0">
                <a:solidFill>
                  <a:srgbClr val="7F7F7F"/>
                </a:solidFill>
                <a:latin typeface="Arial"/>
                <a:ea typeface="Arial"/>
                <a:cs typeface="Arial"/>
                <a:sym typeface="Arial"/>
              </a:defRPr>
            </a:lvl8pPr>
            <a:lvl9pPr marL="0" lvl="8" indent="0" algn="r">
              <a:spcBef>
                <a:spcPts val="0"/>
              </a:spcBef>
              <a:buNone/>
              <a:defRPr sz="1400" b="0">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83" name="Google Shape;83;p45" descr="Text&#10;&#10;Description automatically generated with medium confidence"/>
          <p:cNvPicPr preferRelativeResize="0"/>
          <p:nvPr/>
        </p:nvPicPr>
        <p:blipFill rotWithShape="1">
          <a:blip r:embed="rId2">
            <a:alphaModFix/>
          </a:blip>
          <a:srcRect/>
          <a:stretch/>
        </p:blipFill>
        <p:spPr>
          <a:xfrm>
            <a:off x="11024015" y="177800"/>
            <a:ext cx="970845" cy="1187147"/>
          </a:xfrm>
          <a:prstGeom prst="rect">
            <a:avLst/>
          </a:prstGeom>
          <a:noFill/>
          <a:ln>
            <a:noFill/>
          </a:ln>
        </p:spPr>
      </p:pic>
      <p:sp>
        <p:nvSpPr>
          <p:cNvPr id="84" name="Google Shape;84;p45"/>
          <p:cNvSpPr/>
          <p:nvPr/>
        </p:nvSpPr>
        <p:spPr>
          <a:xfrm>
            <a:off x="3352800" y="6001657"/>
            <a:ext cx="8839200" cy="241299"/>
          </a:xfrm>
          <a:prstGeom prst="rect">
            <a:avLst/>
          </a:prstGeom>
          <a:solidFill>
            <a:srgbClr val="96C9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31"/>
          <p:cNvSpPr txBox="1">
            <a:spLocks noGrp="1"/>
          </p:cNvSpPr>
          <p:nvPr>
            <p:ph type="title"/>
          </p:nvPr>
        </p:nvSpPr>
        <p:spPr>
          <a:xfrm>
            <a:off x="838200" y="365125"/>
            <a:ext cx="10515600" cy="1325563"/>
          </a:xfrm>
          <a:prstGeom prst="rect">
            <a:avLst/>
          </a:prstGeom>
          <a:noFill/>
          <a:ln>
            <a:noFill/>
          </a:ln>
        </p:spPr>
        <p:txBody>
          <a:bodyPr spcFirstLastPara="1" wrap="square" lIns="0" tIns="45700" rIns="91425" bIns="45700" anchor="ctr" anchorCtr="0">
            <a:noAutofit/>
          </a:bodyPr>
          <a:lstStyle>
            <a:lvl1pPr lvl="0" algn="l">
              <a:lnSpc>
                <a:spcPct val="90000"/>
              </a:lnSpc>
              <a:spcBef>
                <a:spcPts val="0"/>
              </a:spcBef>
              <a:spcAft>
                <a:spcPts val="0"/>
              </a:spcAft>
              <a:buClr>
                <a:schemeClr val="accent1"/>
              </a:buClr>
              <a:buSzPts val="3600"/>
              <a:buFont typeface="Arial"/>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31"/>
          <p:cNvSpPr txBox="1">
            <a:spLocks noGrp="1"/>
          </p:cNvSpPr>
          <p:nvPr>
            <p:ph type="body" idx="1"/>
          </p:nvPr>
        </p:nvSpPr>
        <p:spPr>
          <a:xfrm>
            <a:off x="838200" y="1825625"/>
            <a:ext cx="10515600" cy="4156075"/>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2000"/>
              </a:spcBef>
              <a:spcAft>
                <a:spcPts val="0"/>
              </a:spcAft>
              <a:buClr>
                <a:schemeClr val="dk1"/>
              </a:buClr>
              <a:buSzPts val="2400"/>
              <a:buNone/>
              <a:defRPr/>
            </a:lvl1pPr>
            <a:lvl2pPr marL="914400" lvl="1" indent="-342900" algn="l">
              <a:lnSpc>
                <a:spcPct val="90000"/>
              </a:lnSpc>
              <a:spcBef>
                <a:spcPts val="1000"/>
              </a:spcBef>
              <a:spcAft>
                <a:spcPts val="0"/>
              </a:spcAft>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31"/>
          <p:cNvSpPr txBox="1">
            <a:spLocks noGrp="1"/>
          </p:cNvSpPr>
          <p:nvPr>
            <p:ph type="sldNum" idx="12"/>
          </p:nvPr>
        </p:nvSpPr>
        <p:spPr>
          <a:xfrm>
            <a:off x="11571574" y="6369858"/>
            <a:ext cx="448198" cy="365125"/>
          </a:xfrm>
          <a:prstGeom prst="rect">
            <a:avLst/>
          </a:prstGeom>
          <a:no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Big text or quote">
  <p:cSld name="Big text or quote">
    <p:bg>
      <p:bgPr>
        <a:gradFill>
          <a:gsLst>
            <a:gs pos="0">
              <a:srgbClr val="3E8E44"/>
            </a:gs>
            <a:gs pos="64000">
              <a:srgbClr val="689A36"/>
            </a:gs>
            <a:gs pos="100000">
              <a:srgbClr val="80B43E"/>
            </a:gs>
          </a:gsLst>
          <a:lin ang="19199999" scaled="0"/>
        </a:gradFill>
        <a:effectLst/>
      </p:bgPr>
    </p:bg>
    <p:spTree>
      <p:nvGrpSpPr>
        <p:cNvPr id="1" name="Shape 29"/>
        <p:cNvGrpSpPr/>
        <p:nvPr/>
      </p:nvGrpSpPr>
      <p:grpSpPr>
        <a:xfrm>
          <a:off x="0" y="0"/>
          <a:ext cx="0" cy="0"/>
          <a:chOff x="0" y="0"/>
          <a:chExt cx="0" cy="0"/>
        </a:xfrm>
      </p:grpSpPr>
      <p:pic>
        <p:nvPicPr>
          <p:cNvPr id="30" name="Google Shape;30;p32" descr="A green screen with a green background&#10;&#10;Description automatically generated"/>
          <p:cNvPicPr preferRelativeResize="0"/>
          <p:nvPr/>
        </p:nvPicPr>
        <p:blipFill rotWithShape="1">
          <a:blip r:embed="rId2">
            <a:alphaModFix/>
          </a:blip>
          <a:srcRect/>
          <a:stretch/>
        </p:blipFill>
        <p:spPr>
          <a:xfrm>
            <a:off x="-32637" y="-12373"/>
            <a:ext cx="12234836" cy="6882095"/>
          </a:xfrm>
          <a:prstGeom prst="rect">
            <a:avLst/>
          </a:prstGeom>
          <a:noFill/>
          <a:ln>
            <a:noFill/>
          </a:ln>
        </p:spPr>
      </p:pic>
      <p:sp>
        <p:nvSpPr>
          <p:cNvPr id="31" name="Google Shape;31;p32"/>
          <p:cNvSpPr txBox="1">
            <a:spLocks noGrp="1"/>
          </p:cNvSpPr>
          <p:nvPr>
            <p:ph type="body" idx="1"/>
          </p:nvPr>
        </p:nvSpPr>
        <p:spPr>
          <a:xfrm>
            <a:off x="686177" y="2971952"/>
            <a:ext cx="10819646" cy="914096"/>
          </a:xfrm>
          <a:prstGeom prst="rect">
            <a:avLst/>
          </a:prstGeom>
          <a:noFill/>
          <a:ln>
            <a:noFill/>
          </a:ln>
        </p:spPr>
        <p:txBody>
          <a:bodyPr spcFirstLastPara="1" wrap="square" lIns="0" tIns="0" rIns="0" bIns="0" anchor="ctr" anchorCtr="0">
            <a:spAutoFit/>
          </a:bodyPr>
          <a:lstStyle>
            <a:lvl1pPr marL="457200" lvl="0" indent="-228600" algn="ctr">
              <a:lnSpc>
                <a:spcPct val="90000"/>
              </a:lnSpc>
              <a:spcBef>
                <a:spcPts val="1000"/>
              </a:spcBef>
              <a:spcAft>
                <a:spcPts val="0"/>
              </a:spcAft>
              <a:buClr>
                <a:schemeClr val="lt1"/>
              </a:buClr>
              <a:buSzPts val="6600"/>
              <a:buNone/>
              <a:defRPr sz="6600" b="1">
                <a:solidFill>
                  <a:schemeClr val="lt1"/>
                </a:solidFill>
                <a:latin typeface="Arial"/>
                <a:ea typeface="Arial"/>
                <a:cs typeface="Arial"/>
                <a:sym typeface="Arial"/>
              </a:defRPr>
            </a:lvl1pPr>
            <a:lvl2pPr marL="914400" lvl="1" indent="-228600" algn="l">
              <a:lnSpc>
                <a:spcPct val="90000"/>
              </a:lnSpc>
              <a:spcBef>
                <a:spcPts val="1000"/>
              </a:spcBef>
              <a:spcAft>
                <a:spcPts val="0"/>
              </a:spcAft>
              <a:buSzPts val="4000"/>
              <a:buNone/>
              <a:defRPr sz="4000">
                <a:solidFill>
                  <a:schemeClr val="lt1"/>
                </a:solidFill>
                <a:latin typeface="Arial"/>
                <a:ea typeface="Arial"/>
                <a:cs typeface="Arial"/>
                <a:sym typeface="Arial"/>
              </a:defRPr>
            </a:lvl2pPr>
            <a:lvl3pPr marL="1371600" lvl="2" indent="-228600" algn="l">
              <a:lnSpc>
                <a:spcPct val="90000"/>
              </a:lnSpc>
              <a:spcBef>
                <a:spcPts val="500"/>
              </a:spcBef>
              <a:spcAft>
                <a:spcPts val="0"/>
              </a:spcAft>
              <a:buClr>
                <a:schemeClr val="dk1"/>
              </a:buClr>
              <a:buSzPts val="1800"/>
              <a:buNone/>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33"/>
          <p:cNvSpPr txBox="1">
            <a:spLocks noGrp="1"/>
          </p:cNvSpPr>
          <p:nvPr>
            <p:ph type="title"/>
          </p:nvPr>
        </p:nvSpPr>
        <p:spPr>
          <a:xfrm>
            <a:off x="838200" y="365125"/>
            <a:ext cx="10515600" cy="1325563"/>
          </a:xfrm>
          <a:prstGeom prst="rect">
            <a:avLst/>
          </a:prstGeom>
          <a:noFill/>
          <a:ln>
            <a:noFill/>
          </a:ln>
        </p:spPr>
        <p:txBody>
          <a:bodyPr spcFirstLastPara="1" wrap="square" lIns="0" tIns="45700" rIns="91425" bIns="45700" anchor="ctr" anchorCtr="0">
            <a:no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33"/>
          <p:cNvSpPr txBox="1">
            <a:spLocks noGrp="1"/>
          </p:cNvSpPr>
          <p:nvPr>
            <p:ph type="body" idx="1"/>
          </p:nvPr>
        </p:nvSpPr>
        <p:spPr>
          <a:xfrm>
            <a:off x="838200" y="1825625"/>
            <a:ext cx="5143500" cy="4156075"/>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1000"/>
              </a:spcBef>
              <a:spcAft>
                <a:spcPts val="0"/>
              </a:spcAft>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33"/>
          <p:cNvSpPr txBox="1">
            <a:spLocks noGrp="1"/>
          </p:cNvSpPr>
          <p:nvPr>
            <p:ph type="body" idx="2"/>
          </p:nvPr>
        </p:nvSpPr>
        <p:spPr>
          <a:xfrm>
            <a:off x="6210300" y="1825625"/>
            <a:ext cx="5143500" cy="4156075"/>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1000"/>
              </a:spcBef>
              <a:spcAft>
                <a:spcPts val="0"/>
              </a:spcAft>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33"/>
          <p:cNvSpPr txBox="1">
            <a:spLocks noGrp="1"/>
          </p:cNvSpPr>
          <p:nvPr>
            <p:ph type="sldNum" idx="12"/>
          </p:nvPr>
        </p:nvSpPr>
        <p:spPr>
          <a:xfrm>
            <a:off x="11571574" y="6369858"/>
            <a:ext cx="448198" cy="365125"/>
          </a:xfrm>
          <a:prstGeom prst="rect">
            <a:avLst/>
          </a:prstGeom>
          <a:no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photo, freeform title">
  <p:cSld name="Big photo, freeform title">
    <p:spTree>
      <p:nvGrpSpPr>
        <p:cNvPr id="1" name="Shape 46"/>
        <p:cNvGrpSpPr/>
        <p:nvPr/>
      </p:nvGrpSpPr>
      <p:grpSpPr>
        <a:xfrm>
          <a:off x="0" y="0"/>
          <a:ext cx="0" cy="0"/>
          <a:chOff x="0" y="0"/>
          <a:chExt cx="0" cy="0"/>
        </a:xfrm>
      </p:grpSpPr>
      <p:sp>
        <p:nvSpPr>
          <p:cNvPr id="47" name="Google Shape;47;p37"/>
          <p:cNvSpPr>
            <a:spLocks noGrp="1"/>
          </p:cNvSpPr>
          <p:nvPr>
            <p:ph type="pic" idx="2"/>
          </p:nvPr>
        </p:nvSpPr>
        <p:spPr>
          <a:xfrm>
            <a:off x="0" y="0"/>
            <a:ext cx="12192000" cy="6858000"/>
          </a:xfrm>
          <a:prstGeom prst="rect">
            <a:avLst/>
          </a:prstGeom>
          <a:solidFill>
            <a:srgbClr val="7F7F7F"/>
          </a:solidFill>
          <a:ln>
            <a:noFill/>
          </a:ln>
        </p:spPr>
      </p:sp>
      <p:sp>
        <p:nvSpPr>
          <p:cNvPr id="48" name="Google Shape;48;p37"/>
          <p:cNvSpPr txBox="1">
            <a:spLocks noGrp="1"/>
          </p:cNvSpPr>
          <p:nvPr>
            <p:ph type="title"/>
          </p:nvPr>
        </p:nvSpPr>
        <p:spPr>
          <a:xfrm>
            <a:off x="838200" y="5032418"/>
            <a:ext cx="10515600" cy="884718"/>
          </a:xfrm>
          <a:prstGeom prst="rect">
            <a:avLst/>
          </a:prstGeom>
          <a:noFill/>
          <a:ln>
            <a:noFill/>
          </a:ln>
        </p:spPr>
        <p:txBody>
          <a:bodyPr spcFirstLastPara="1" wrap="square" lIns="182875" tIns="182875" rIns="182875" bIns="182875" anchor="ctr" anchorCtr="0">
            <a:spAutoFit/>
          </a:bodyPr>
          <a:lstStyle>
            <a:lvl1pPr lvl="0" algn="l">
              <a:lnSpc>
                <a:spcPct val="90000"/>
              </a:lnSpc>
              <a:spcBef>
                <a:spcPts val="0"/>
              </a:spcBef>
              <a:spcAft>
                <a:spcPts val="0"/>
              </a:spcAft>
              <a:buClr>
                <a:srgbClr val="FFFFFF"/>
              </a:buClr>
              <a:buSzPts val="3600"/>
              <a:buFont typeface="Arial"/>
              <a:buNone/>
              <a:defRPr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9"/>
        <p:cNvGrpSpPr/>
        <p:nvPr/>
      </p:nvGrpSpPr>
      <p:grpSpPr>
        <a:xfrm>
          <a:off x="0" y="0"/>
          <a:ext cx="0" cy="0"/>
          <a:chOff x="0" y="0"/>
          <a:chExt cx="0" cy="0"/>
        </a:xfrm>
      </p:grpSpPr>
      <p:sp>
        <p:nvSpPr>
          <p:cNvPr id="50" name="Google Shape;50;p38"/>
          <p:cNvSpPr txBox="1">
            <a:spLocks noGrp="1"/>
          </p:cNvSpPr>
          <p:nvPr>
            <p:ph type="sldNum" idx="12"/>
          </p:nvPr>
        </p:nvSpPr>
        <p:spPr>
          <a:xfrm>
            <a:off x="11571574" y="6369858"/>
            <a:ext cx="448198" cy="365125"/>
          </a:xfrm>
          <a:prstGeom prst="rect">
            <a:avLst/>
          </a:prstGeom>
          <a:no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hank-you slide">
  <p:cSld name="Thank-you slide">
    <p:bg>
      <p:bgPr>
        <a:gradFill>
          <a:gsLst>
            <a:gs pos="0">
              <a:srgbClr val="3E8E44"/>
            </a:gs>
            <a:gs pos="64000">
              <a:srgbClr val="689A36"/>
            </a:gs>
            <a:gs pos="100000">
              <a:srgbClr val="80B43E"/>
            </a:gs>
          </a:gsLst>
          <a:lin ang="19199999" scaled="0"/>
        </a:gradFill>
        <a:effectLst/>
      </p:bgPr>
    </p:bg>
    <p:spTree>
      <p:nvGrpSpPr>
        <p:cNvPr id="1" name="Shape 51"/>
        <p:cNvGrpSpPr/>
        <p:nvPr/>
      </p:nvGrpSpPr>
      <p:grpSpPr>
        <a:xfrm>
          <a:off x="0" y="0"/>
          <a:ext cx="0" cy="0"/>
          <a:chOff x="0" y="0"/>
          <a:chExt cx="0" cy="0"/>
        </a:xfrm>
      </p:grpSpPr>
      <p:pic>
        <p:nvPicPr>
          <p:cNvPr id="52" name="Google Shape;52;p39" descr="A green screen with a green background&#10;&#10;Description automatically generated"/>
          <p:cNvPicPr preferRelativeResize="0"/>
          <p:nvPr/>
        </p:nvPicPr>
        <p:blipFill rotWithShape="1">
          <a:blip r:embed="rId2">
            <a:alphaModFix/>
          </a:blip>
          <a:srcRect/>
          <a:stretch/>
        </p:blipFill>
        <p:spPr>
          <a:xfrm>
            <a:off x="-32637" y="-12373"/>
            <a:ext cx="12234836" cy="6882095"/>
          </a:xfrm>
          <a:prstGeom prst="rect">
            <a:avLst/>
          </a:prstGeom>
          <a:noFill/>
          <a:ln>
            <a:noFill/>
          </a:ln>
        </p:spPr>
      </p:pic>
      <p:sp>
        <p:nvSpPr>
          <p:cNvPr id="53" name="Google Shape;53;p39"/>
          <p:cNvSpPr txBox="1"/>
          <p:nvPr/>
        </p:nvSpPr>
        <p:spPr>
          <a:xfrm>
            <a:off x="0" y="6396335"/>
            <a:ext cx="7261510" cy="461665"/>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800" dirty="0">
                <a:solidFill>
                  <a:schemeClr val="lt1"/>
                </a:solidFill>
                <a:latin typeface="Arial"/>
                <a:ea typeface="Arial"/>
                <a:cs typeface="Arial"/>
                <a:sym typeface="Arial"/>
              </a:rPr>
              <a:t>© 2025 ISC2. All rights reserved. This presentation’s images are subject to copyright protection and used under license from third parties. Do not use images from this presentation in other presentations or documents without first consulting with the creative team. The use of copyrighted images outside the licensed scope constitutes copyright infringement and subjects the user to monetary damages and other penalties.</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54"/>
        <p:cNvGrpSpPr/>
        <p:nvPr/>
      </p:nvGrpSpPr>
      <p:grpSpPr>
        <a:xfrm>
          <a:off x="0" y="0"/>
          <a:ext cx="0" cy="0"/>
          <a:chOff x="0" y="0"/>
          <a:chExt cx="0" cy="0"/>
        </a:xfrm>
      </p:grpSpPr>
      <p:sp>
        <p:nvSpPr>
          <p:cNvPr id="55" name="Google Shape;55;p40"/>
          <p:cNvSpPr txBox="1">
            <a:spLocks noGrp="1"/>
          </p:cNvSpPr>
          <p:nvPr>
            <p:ph type="title"/>
          </p:nvPr>
        </p:nvSpPr>
        <p:spPr>
          <a:xfrm>
            <a:off x="838200" y="488516"/>
            <a:ext cx="10515600" cy="1078782"/>
          </a:xfrm>
          <a:prstGeom prst="rect">
            <a:avLst/>
          </a:prstGeom>
          <a:noFill/>
          <a:ln>
            <a:noFill/>
          </a:ln>
        </p:spPr>
        <p:txBody>
          <a:bodyPr spcFirstLastPara="1" wrap="square" lIns="0" tIns="45700" rIns="91425" bIns="45700" anchor="ctr" anchorCtr="0">
            <a:noAutofit/>
          </a:bodyPr>
          <a:lstStyle>
            <a:lvl1pPr lvl="0" algn="l">
              <a:lnSpc>
                <a:spcPct val="90000"/>
              </a:lnSpc>
              <a:spcBef>
                <a:spcPts val="0"/>
              </a:spcBef>
              <a:spcAft>
                <a:spcPts val="0"/>
              </a:spcAft>
              <a:buClr>
                <a:schemeClr val="accent1"/>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40"/>
          <p:cNvSpPr txBox="1">
            <a:spLocks noGrp="1"/>
          </p:cNvSpPr>
          <p:nvPr>
            <p:ph type="body" idx="1"/>
          </p:nvPr>
        </p:nvSpPr>
        <p:spPr>
          <a:xfrm>
            <a:off x="838200" y="1651488"/>
            <a:ext cx="5143500" cy="713232"/>
          </a:xfrm>
          <a:prstGeom prst="rect">
            <a:avLst/>
          </a:prstGeom>
          <a:noFill/>
          <a:ln>
            <a:noFill/>
          </a:ln>
        </p:spPr>
        <p:txBody>
          <a:bodyPr spcFirstLastPara="1" wrap="square" lIns="0" tIns="45700" rIns="0" bIns="45700" anchor="b" anchorCtr="0">
            <a:noAutofit/>
          </a:bodyPr>
          <a:lstStyle>
            <a:lvl1pPr marL="457200" lvl="0" indent="-228600" algn="l">
              <a:lnSpc>
                <a:spcPct val="90000"/>
              </a:lnSpc>
              <a:spcBef>
                <a:spcPts val="1000"/>
              </a:spcBef>
              <a:spcAft>
                <a:spcPts val="0"/>
              </a:spcAft>
              <a:buClr>
                <a:schemeClr val="accent6"/>
              </a:buClr>
              <a:buSzPts val="2400"/>
              <a:buNone/>
              <a:defRPr b="1">
                <a:solidFill>
                  <a:schemeClr val="accent6"/>
                </a:solidFill>
              </a:defRPr>
            </a:lvl1pPr>
            <a:lvl2pPr marL="914400" lvl="1" indent="-342900" algn="l">
              <a:lnSpc>
                <a:spcPct val="90000"/>
              </a:lnSpc>
              <a:spcBef>
                <a:spcPts val="1000"/>
              </a:spcBef>
              <a:spcAft>
                <a:spcPts val="0"/>
              </a:spcAft>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40"/>
          <p:cNvSpPr txBox="1">
            <a:spLocks noGrp="1"/>
          </p:cNvSpPr>
          <p:nvPr>
            <p:ph type="body" idx="2"/>
          </p:nvPr>
        </p:nvSpPr>
        <p:spPr>
          <a:xfrm>
            <a:off x="838200" y="2448910"/>
            <a:ext cx="5143500" cy="353279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1000"/>
              </a:spcBef>
              <a:spcAft>
                <a:spcPts val="0"/>
              </a:spcAft>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40"/>
          <p:cNvSpPr txBox="1">
            <a:spLocks noGrp="1"/>
          </p:cNvSpPr>
          <p:nvPr>
            <p:ph type="body" idx="3"/>
          </p:nvPr>
        </p:nvSpPr>
        <p:spPr>
          <a:xfrm>
            <a:off x="6210300" y="1651488"/>
            <a:ext cx="5143500" cy="713232"/>
          </a:xfrm>
          <a:prstGeom prst="rect">
            <a:avLst/>
          </a:prstGeom>
          <a:noFill/>
          <a:ln>
            <a:noFill/>
          </a:ln>
        </p:spPr>
        <p:txBody>
          <a:bodyPr spcFirstLastPara="1" wrap="square" lIns="0" tIns="45700" rIns="0" bIns="45700" anchor="b" anchorCtr="0">
            <a:noAutofit/>
          </a:bodyPr>
          <a:lstStyle>
            <a:lvl1pPr marL="457200" lvl="0" indent="-228600" algn="l">
              <a:lnSpc>
                <a:spcPct val="90000"/>
              </a:lnSpc>
              <a:spcBef>
                <a:spcPts val="1000"/>
              </a:spcBef>
              <a:spcAft>
                <a:spcPts val="0"/>
              </a:spcAft>
              <a:buClr>
                <a:schemeClr val="accent6"/>
              </a:buClr>
              <a:buSzPts val="2400"/>
              <a:buNone/>
              <a:defRPr b="1">
                <a:solidFill>
                  <a:schemeClr val="accent6"/>
                </a:solidFill>
              </a:defRPr>
            </a:lvl1pPr>
            <a:lvl2pPr marL="914400" lvl="1" indent="-342900" algn="l">
              <a:lnSpc>
                <a:spcPct val="90000"/>
              </a:lnSpc>
              <a:spcBef>
                <a:spcPts val="1000"/>
              </a:spcBef>
              <a:spcAft>
                <a:spcPts val="0"/>
              </a:spcAft>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40"/>
          <p:cNvSpPr txBox="1">
            <a:spLocks noGrp="1"/>
          </p:cNvSpPr>
          <p:nvPr>
            <p:ph type="body" idx="4"/>
          </p:nvPr>
        </p:nvSpPr>
        <p:spPr>
          <a:xfrm>
            <a:off x="6210300" y="2448910"/>
            <a:ext cx="5143500" cy="353279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1000"/>
              </a:spcBef>
              <a:spcAft>
                <a:spcPts val="0"/>
              </a:spcAft>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40"/>
          <p:cNvSpPr txBox="1">
            <a:spLocks noGrp="1"/>
          </p:cNvSpPr>
          <p:nvPr>
            <p:ph type="sldNum" idx="12"/>
          </p:nvPr>
        </p:nvSpPr>
        <p:spPr>
          <a:xfrm>
            <a:off x="11571574" y="6369858"/>
            <a:ext cx="448198" cy="365125"/>
          </a:xfrm>
          <a:prstGeom prst="rect">
            <a:avLst/>
          </a:prstGeom>
          <a:no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ext L, photo R">
  <p:cSld name="Text L, photo R">
    <p:spTree>
      <p:nvGrpSpPr>
        <p:cNvPr id="1" name="Shape 61"/>
        <p:cNvGrpSpPr/>
        <p:nvPr/>
      </p:nvGrpSpPr>
      <p:grpSpPr>
        <a:xfrm>
          <a:off x="0" y="0"/>
          <a:ext cx="0" cy="0"/>
          <a:chOff x="0" y="0"/>
          <a:chExt cx="0" cy="0"/>
        </a:xfrm>
      </p:grpSpPr>
      <p:sp>
        <p:nvSpPr>
          <p:cNvPr id="62" name="Google Shape;62;p41"/>
          <p:cNvSpPr txBox="1">
            <a:spLocks noGrp="1"/>
          </p:cNvSpPr>
          <p:nvPr>
            <p:ph type="title"/>
          </p:nvPr>
        </p:nvSpPr>
        <p:spPr>
          <a:xfrm>
            <a:off x="838200" y="365125"/>
            <a:ext cx="5143499" cy="1325563"/>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accent1"/>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41"/>
          <p:cNvSpPr txBox="1">
            <a:spLocks noGrp="1"/>
          </p:cNvSpPr>
          <p:nvPr>
            <p:ph type="body" idx="1"/>
          </p:nvPr>
        </p:nvSpPr>
        <p:spPr>
          <a:xfrm>
            <a:off x="838200" y="1825625"/>
            <a:ext cx="5143499" cy="4156075"/>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1000"/>
              </a:spcBef>
              <a:spcAft>
                <a:spcPts val="0"/>
              </a:spcAft>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41"/>
          <p:cNvSpPr>
            <a:spLocks noGrp="1"/>
          </p:cNvSpPr>
          <p:nvPr>
            <p:ph type="pic" idx="2"/>
          </p:nvPr>
        </p:nvSpPr>
        <p:spPr>
          <a:xfrm>
            <a:off x="6210300" y="365125"/>
            <a:ext cx="5143499" cy="5616575"/>
          </a:xfrm>
          <a:prstGeom prst="roundRect">
            <a:avLst>
              <a:gd name="adj" fmla="val 5472"/>
            </a:avLst>
          </a:prstGeom>
          <a:solidFill>
            <a:srgbClr val="7F7F7F"/>
          </a:solidFill>
          <a:ln>
            <a:noFill/>
          </a:ln>
        </p:spPr>
      </p:sp>
      <p:sp>
        <p:nvSpPr>
          <p:cNvPr id="65" name="Google Shape;65;p41"/>
          <p:cNvSpPr txBox="1">
            <a:spLocks noGrp="1"/>
          </p:cNvSpPr>
          <p:nvPr>
            <p:ph type="sldNum" idx="12"/>
          </p:nvPr>
        </p:nvSpPr>
        <p:spPr>
          <a:xfrm>
            <a:off x="11571574" y="6369858"/>
            <a:ext cx="448198" cy="365125"/>
          </a:xfrm>
          <a:prstGeom prst="rect">
            <a:avLst/>
          </a:prstGeom>
          <a:no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8"/>
          <p:cNvSpPr/>
          <p:nvPr/>
        </p:nvSpPr>
        <p:spPr>
          <a:xfrm>
            <a:off x="3048" y="6246842"/>
            <a:ext cx="12188952" cy="61115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 name="Google Shape;11;p28"/>
          <p:cNvSpPr txBox="1">
            <a:spLocks noGrp="1"/>
          </p:cNvSpPr>
          <p:nvPr>
            <p:ph type="title"/>
          </p:nvPr>
        </p:nvSpPr>
        <p:spPr>
          <a:xfrm>
            <a:off x="838200" y="365125"/>
            <a:ext cx="10515600" cy="1325563"/>
          </a:xfrm>
          <a:prstGeom prst="rect">
            <a:avLst/>
          </a:prstGeom>
          <a:noFill/>
          <a:ln>
            <a:noFill/>
          </a:ln>
        </p:spPr>
        <p:txBody>
          <a:bodyPr spcFirstLastPara="1" wrap="square" lIns="0" tIns="45700" rIns="91425" bIns="45700" anchor="ctr" anchorCtr="0">
            <a:noAutofit/>
          </a:bodyPr>
          <a:lstStyle>
            <a:lvl1pPr marR="0" lvl="0" algn="l" rtl="0">
              <a:lnSpc>
                <a:spcPct val="90000"/>
              </a:lnSpc>
              <a:spcBef>
                <a:spcPts val="0"/>
              </a:spcBef>
              <a:spcAft>
                <a:spcPts val="0"/>
              </a:spcAft>
              <a:buClr>
                <a:schemeClr val="accent1"/>
              </a:buClr>
              <a:buSzPts val="3600"/>
              <a:buFont typeface="Arial"/>
              <a:buNone/>
              <a:defRPr sz="3600" b="1" i="0" u="none" strike="noStrike" cap="none">
                <a:solidFill>
                  <a:schemeClr val="accen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28"/>
          <p:cNvSpPr txBox="1">
            <a:spLocks noGrp="1"/>
          </p:cNvSpPr>
          <p:nvPr>
            <p:ph type="body" idx="1"/>
          </p:nvPr>
        </p:nvSpPr>
        <p:spPr>
          <a:xfrm>
            <a:off x="838200" y="1825625"/>
            <a:ext cx="10515600" cy="4156075"/>
          </a:xfrm>
          <a:prstGeom prst="rect">
            <a:avLst/>
          </a:prstGeom>
          <a:noFill/>
          <a:ln>
            <a:noFill/>
          </a:ln>
        </p:spPr>
        <p:txBody>
          <a:bodyPr spcFirstLastPara="1" wrap="square" lIns="0" tIns="45700" rIns="0" bIns="45700" anchor="t"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L="914400" marR="0" lvl="1" indent="-355600" algn="l" rtl="0">
              <a:lnSpc>
                <a:spcPct val="90000"/>
              </a:lnSpc>
              <a:spcBef>
                <a:spcPts val="1000"/>
              </a:spcBef>
              <a:spcAft>
                <a:spcPts val="0"/>
              </a:spcAft>
              <a:buClr>
                <a:schemeClr val="accent2"/>
              </a:buClr>
              <a:buSzPts val="2000"/>
              <a:buFont typeface="Noto Sans Symbols"/>
              <a:buChar char="▪"/>
              <a:defRPr sz="20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 name="Google Shape;13;p28"/>
          <p:cNvSpPr txBox="1">
            <a:spLocks noGrp="1"/>
          </p:cNvSpPr>
          <p:nvPr>
            <p:ph type="sldNum" idx="12"/>
          </p:nvPr>
        </p:nvSpPr>
        <p:spPr>
          <a:xfrm>
            <a:off x="11571574" y="6369858"/>
            <a:ext cx="448198" cy="365125"/>
          </a:xfrm>
          <a:prstGeom prst="rect">
            <a:avLst/>
          </a:prstGeom>
          <a:noFill/>
          <a:ln>
            <a:noFill/>
          </a:ln>
        </p:spPr>
        <p:txBody>
          <a:bodyPr spcFirstLastPara="1" wrap="square" lIns="0" tIns="0" rIns="0" bIns="0" anchor="ctr" anchorCtr="0">
            <a:noAutofit/>
          </a:bodyPr>
          <a:lstStyle>
            <a:lvl1pPr marL="0" marR="0" lvl="0" indent="0" algn="ctr" rtl="0">
              <a:spcBef>
                <a:spcPts val="0"/>
              </a:spcBef>
              <a:buNone/>
              <a:defRPr sz="1400" b="0" i="0" u="none" strike="noStrike" cap="none">
                <a:solidFill>
                  <a:schemeClr val="lt1"/>
                </a:solidFill>
                <a:latin typeface="Arial"/>
                <a:ea typeface="Arial"/>
                <a:cs typeface="Arial"/>
                <a:sym typeface="Arial"/>
              </a:defRPr>
            </a:lvl1pPr>
            <a:lvl2pPr marL="0" marR="0" lvl="1" indent="0" algn="ctr" rtl="0">
              <a:spcBef>
                <a:spcPts val="0"/>
              </a:spcBef>
              <a:buNone/>
              <a:defRPr sz="1400" b="0" i="0" u="none" strike="noStrike" cap="none">
                <a:solidFill>
                  <a:schemeClr val="lt1"/>
                </a:solidFill>
                <a:latin typeface="Arial"/>
                <a:ea typeface="Arial"/>
                <a:cs typeface="Arial"/>
                <a:sym typeface="Arial"/>
              </a:defRPr>
            </a:lvl2pPr>
            <a:lvl3pPr marL="0" marR="0" lvl="2" indent="0" algn="ctr" rtl="0">
              <a:spcBef>
                <a:spcPts val="0"/>
              </a:spcBef>
              <a:buNone/>
              <a:defRPr sz="1400" b="0" i="0" u="none" strike="noStrike" cap="none">
                <a:solidFill>
                  <a:schemeClr val="lt1"/>
                </a:solidFill>
                <a:latin typeface="Arial"/>
                <a:ea typeface="Arial"/>
                <a:cs typeface="Arial"/>
                <a:sym typeface="Arial"/>
              </a:defRPr>
            </a:lvl3pPr>
            <a:lvl4pPr marL="0" marR="0" lvl="3" indent="0" algn="ctr" rtl="0">
              <a:spcBef>
                <a:spcPts val="0"/>
              </a:spcBef>
              <a:buNone/>
              <a:defRPr sz="1400" b="0" i="0" u="none" strike="noStrike" cap="none">
                <a:solidFill>
                  <a:schemeClr val="lt1"/>
                </a:solidFill>
                <a:latin typeface="Arial"/>
                <a:ea typeface="Arial"/>
                <a:cs typeface="Arial"/>
                <a:sym typeface="Arial"/>
              </a:defRPr>
            </a:lvl4pPr>
            <a:lvl5pPr marL="0" marR="0" lvl="4" indent="0" algn="ctr" rtl="0">
              <a:spcBef>
                <a:spcPts val="0"/>
              </a:spcBef>
              <a:buNone/>
              <a:defRPr sz="1400" b="0" i="0" u="none" strike="noStrike" cap="none">
                <a:solidFill>
                  <a:schemeClr val="lt1"/>
                </a:solidFill>
                <a:latin typeface="Arial"/>
                <a:ea typeface="Arial"/>
                <a:cs typeface="Arial"/>
                <a:sym typeface="Arial"/>
              </a:defRPr>
            </a:lvl5pPr>
            <a:lvl6pPr marL="0" marR="0" lvl="5" indent="0" algn="ctr" rtl="0">
              <a:spcBef>
                <a:spcPts val="0"/>
              </a:spcBef>
              <a:buNone/>
              <a:defRPr sz="1400" b="0" i="0" u="none" strike="noStrike" cap="none">
                <a:solidFill>
                  <a:schemeClr val="lt1"/>
                </a:solidFill>
                <a:latin typeface="Arial"/>
                <a:ea typeface="Arial"/>
                <a:cs typeface="Arial"/>
                <a:sym typeface="Arial"/>
              </a:defRPr>
            </a:lvl6pPr>
            <a:lvl7pPr marL="0" marR="0" lvl="6" indent="0" algn="ctr" rtl="0">
              <a:spcBef>
                <a:spcPts val="0"/>
              </a:spcBef>
              <a:buNone/>
              <a:defRPr sz="1400" b="0" i="0" u="none" strike="noStrike" cap="none">
                <a:solidFill>
                  <a:schemeClr val="lt1"/>
                </a:solidFill>
                <a:latin typeface="Arial"/>
                <a:ea typeface="Arial"/>
                <a:cs typeface="Arial"/>
                <a:sym typeface="Arial"/>
              </a:defRPr>
            </a:lvl7pPr>
            <a:lvl8pPr marL="0" marR="0" lvl="7" indent="0" algn="ctr" rtl="0">
              <a:spcBef>
                <a:spcPts val="0"/>
              </a:spcBef>
              <a:buNone/>
              <a:defRPr sz="1400" b="0" i="0" u="none" strike="noStrike" cap="none">
                <a:solidFill>
                  <a:schemeClr val="lt1"/>
                </a:solidFill>
                <a:latin typeface="Arial"/>
                <a:ea typeface="Arial"/>
                <a:cs typeface="Arial"/>
                <a:sym typeface="Arial"/>
              </a:defRPr>
            </a:lvl8pPr>
            <a:lvl9pPr marL="0" marR="0" lvl="8" indent="0" algn="ctr" rtl="0">
              <a:spcBef>
                <a:spcPts val="0"/>
              </a:spcBef>
              <a:buNone/>
              <a:defRPr sz="14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pic>
        <p:nvPicPr>
          <p:cNvPr id="14" name="Google Shape;14;p28"/>
          <p:cNvPicPr preferRelativeResize="0"/>
          <p:nvPr/>
        </p:nvPicPr>
        <p:blipFill rotWithShape="1">
          <a:blip r:embed="rId15">
            <a:alphaModFix/>
          </a:blip>
          <a:srcRect/>
          <a:stretch/>
        </p:blipFill>
        <p:spPr>
          <a:xfrm>
            <a:off x="172228" y="6312107"/>
            <a:ext cx="1627835" cy="53246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152">
          <p15:clr>
            <a:srgbClr val="F26B43"/>
          </p15:clr>
        </p15:guide>
        <p15:guide id="2" pos="3840">
          <p15:clr>
            <a:srgbClr val="F26B43"/>
          </p15:clr>
        </p15:guide>
        <p15:guide id="3" pos="528">
          <p15:clr>
            <a:srgbClr val="F26B43"/>
          </p15:clr>
        </p15:guide>
        <p15:guide id="4" pos="7152">
          <p15:clr>
            <a:srgbClr val="F26B43"/>
          </p15:clr>
        </p15:guide>
        <p15:guide id="5" orient="horz" pos="3768">
          <p15:clr>
            <a:srgbClr val="F26B43"/>
          </p15:clr>
        </p15:guide>
        <p15:guide id="6" orient="horz" pos="216">
          <p15:clr>
            <a:srgbClr val="F26B43"/>
          </p15:clr>
        </p15:guide>
        <p15:guide id="7" pos="3912">
          <p15:clr>
            <a:srgbClr val="F26B43"/>
          </p15:clr>
        </p15:guide>
        <p15:guide id="8" pos="376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hyperlink" Target="https://www.isc2.org/professional-development/webinars/membership"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www.brighttalk.com/resource/core/478885/121724-q4-2024-inside-isc2-links-to-resources_1018129.pdf" TargetMode="External"/><Relationship Id="rId7"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hyperlink" Target="https://www.isc2.org/professional-development/webinars/membership" TargetMode="External"/><Relationship Id="rId5" Type="http://schemas.openxmlformats.org/officeDocument/2006/relationships/image" Target="../media/image11.png"/><Relationship Id="rId4" Type="http://schemas.openxmlformats.org/officeDocument/2006/relationships/hyperlink" Target="about:blank"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isc2.org/member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hyperlink" Target="https://www.isc2.org/ethics"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isc2.org/members/cpe-opportunities"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hyperlink" Target="https://community.isc2.org/"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www.isc2.org/certifications/cissp" TargetMode="External"/><Relationship Id="rId7" Type="http://schemas.openxmlformats.org/officeDocument/2006/relationships/hyperlink" Target="https://www.isc2.org/certifications/References"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www.isc2.org/Insights/2024/05/Managing-Your-ISC2-CPE-Credits-and-Activities" TargetMode="External"/><Relationship Id="rId5" Type="http://schemas.openxmlformats.org/officeDocument/2006/relationships/hyperlink" Target="https://www.isc2.org/Certifications/CISSP/experience-requirements" TargetMode="External"/><Relationship Id="rId4" Type="http://schemas.openxmlformats.org/officeDocument/2006/relationships/hyperlink" Target="https://www.isc2.org/Certifications/cissp/Certification-Exam-Outlin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mailto:isc2omahalincoln@gmail.co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www.linkedin.com/groups/4266535/" TargetMode="External"/><Relationship Id="rId4" Type="http://schemas.openxmlformats.org/officeDocument/2006/relationships/hyperlink" Target="https://isc2omaha.or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hyperlink" Target="https://www.brighttalk.com/resource/core/484480/new-member-onboarding-webinar_march-2025_1030682.pdf"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hyperlink" Target="https://www.isc2.org/insights/2025/04/infosec-and-customer-trust?utm_source=up2date&amp;utm_medium=social&amp;utm_campaign=membervoices" TargetMode="External"/><Relationship Id="rId3" Type="http://schemas.openxmlformats.org/officeDocument/2006/relationships/hyperlink" Target="https://www.isc2.org/professional-development/events" TargetMode="External"/><Relationship Id="rId7" Type="http://schemas.openxmlformats.org/officeDocument/2006/relationships/hyperlink" Target="https://www.isc2.org/Insights/2025/05/isc2congress-top-5-trends-at-isc2-security-congress-2025" TargetMode="External"/><Relationship Id="rId12" Type="http://schemas.openxmlformats.org/officeDocument/2006/relationships/hyperlink" Target="https://www.linkedin.com/pulse/isc2-up2date-may-6th-2025-isc2-fog8e/"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hyperlink" Target="https://web.cvent.com/event/00885cdc-a7ef-4682-81d1-77950c2f3d07/" TargetMode="External"/><Relationship Id="rId11" Type="http://schemas.openxmlformats.org/officeDocument/2006/relationships/hyperlink" Target="https://www.isc2.org/insights/2025/04/peace-of-mind-protection-is-here-to-stay?utm_source=up2date&amp;utm_medium=social&amp;utm_campaign=memberbenefits" TargetMode="External"/><Relationship Id="rId5" Type="http://schemas.openxmlformats.org/officeDocument/2006/relationships/hyperlink" Target="https://web.cvent.com/event/05fb2973-f58f-47ae-8267-25539fcd4cc1/summary" TargetMode="External"/><Relationship Id="rId10" Type="http://schemas.openxmlformats.org/officeDocument/2006/relationships/hyperlink" Target="https://www.isc2.org/Insights/2025/04/satellite-communications-resource-for-ISC2-members?utm_source=up2date&amp;utm_medium=social&amp;utm_campaign=memberbenefits" TargetMode="External"/><Relationship Id="rId4" Type="http://schemas.openxmlformats.org/officeDocument/2006/relationships/hyperlink" Target="https://web.cvent.com/event/224e2897-79db-4109-8093-535ff4d7308b/summary" TargetMode="External"/><Relationship Id="rId9" Type="http://schemas.openxmlformats.org/officeDocument/2006/relationships/hyperlink" Target="https://www.isc2.org/Insights/2025/04/CYBERUK-Focus-on-Cyber-Resilience-and-Threat-Landscape?utm_source=up2date&amp;utm_medium=social&amp;utm_campaign=Event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isc2.org/Dashboard"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hyperlink" Target="https://youtu.be/lX69YG4ICz8?si=gKZIZ2ZE0Id7qLQ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3E8E44"/>
            </a:gs>
            <a:gs pos="64000">
              <a:srgbClr val="689A36"/>
            </a:gs>
            <a:gs pos="100000">
              <a:srgbClr val="80B43E"/>
            </a:gs>
          </a:gsLst>
          <a:lin ang="19199999" scaled="0"/>
        </a:gradFill>
        <a:effectLst/>
      </p:bgPr>
    </p:bg>
    <p:spTree>
      <p:nvGrpSpPr>
        <p:cNvPr id="1" name="Shape 175"/>
        <p:cNvGrpSpPr/>
        <p:nvPr/>
      </p:nvGrpSpPr>
      <p:grpSpPr>
        <a:xfrm>
          <a:off x="0" y="0"/>
          <a:ext cx="0" cy="0"/>
          <a:chOff x="0" y="0"/>
          <a:chExt cx="0" cy="0"/>
        </a:xfrm>
      </p:grpSpPr>
      <p:sp>
        <p:nvSpPr>
          <p:cNvPr id="176" name="Google Shape;176;p1"/>
          <p:cNvSpPr txBox="1">
            <a:spLocks noGrp="1"/>
          </p:cNvSpPr>
          <p:nvPr>
            <p:ph type="body" idx="1"/>
          </p:nvPr>
        </p:nvSpPr>
        <p:spPr>
          <a:xfrm>
            <a:off x="5090160" y="2583773"/>
            <a:ext cx="6727235" cy="2562753"/>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lt1"/>
              </a:buClr>
              <a:buSzPts val="4200"/>
              <a:buNone/>
            </a:pPr>
            <a:r>
              <a:rPr lang="en-US" dirty="0"/>
              <a:t>Omaha – Lincoln </a:t>
            </a:r>
            <a:endParaRPr dirty="0"/>
          </a:p>
          <a:p>
            <a:pPr marL="0" lvl="0" indent="0" algn="l" rtl="0">
              <a:lnSpc>
                <a:spcPct val="90000"/>
              </a:lnSpc>
              <a:spcBef>
                <a:spcPts val="3000"/>
              </a:spcBef>
              <a:spcAft>
                <a:spcPts val="0"/>
              </a:spcAft>
              <a:buClr>
                <a:schemeClr val="lt1"/>
              </a:buClr>
              <a:buSzPts val="4200"/>
              <a:buNone/>
            </a:pPr>
            <a:r>
              <a:rPr lang="en-US" dirty="0"/>
              <a:t>Nebraska Chapter</a:t>
            </a:r>
            <a:endParaRPr dirty="0"/>
          </a:p>
          <a:p>
            <a:pPr marL="0" lvl="1" indent="0" algn="l" rtl="0">
              <a:lnSpc>
                <a:spcPct val="90000"/>
              </a:lnSpc>
              <a:spcBef>
                <a:spcPts val="1000"/>
              </a:spcBef>
              <a:spcAft>
                <a:spcPts val="0"/>
              </a:spcAft>
              <a:buSzPts val="3200"/>
              <a:buNone/>
            </a:pPr>
            <a:br>
              <a:rPr lang="en-US" dirty="0"/>
            </a:br>
            <a:r>
              <a:rPr lang="en-US" dirty="0"/>
              <a:t>Sample Slides</a:t>
            </a:r>
            <a:endParaRPr dirty="0"/>
          </a:p>
        </p:txBody>
      </p:sp>
      <p:pic>
        <p:nvPicPr>
          <p:cNvPr id="177" name="Google Shape;177;p1" descr="Home | ISC2 LA Chapter"/>
          <p:cNvPicPr preferRelativeResize="0"/>
          <p:nvPr/>
        </p:nvPicPr>
        <p:blipFill rotWithShape="1">
          <a:blip r:embed="rId3">
            <a:alphaModFix/>
          </a:blip>
          <a:srcRect/>
          <a:stretch/>
        </p:blipFill>
        <p:spPr>
          <a:xfrm>
            <a:off x="745008" y="1637271"/>
            <a:ext cx="3238500" cy="3238500"/>
          </a:xfrm>
          <a:prstGeom prst="rect">
            <a:avLst/>
          </a:prstGeom>
          <a:noFill/>
          <a:ln>
            <a:noFill/>
          </a:ln>
        </p:spPr>
      </p:pic>
      <p:sp>
        <p:nvSpPr>
          <p:cNvPr id="2" name="TextBox 1">
            <a:extLst>
              <a:ext uri="{FF2B5EF4-FFF2-40B4-BE49-F238E27FC236}">
                <a16:creationId xmlns:a16="http://schemas.microsoft.com/office/drawing/2014/main" id="{D94137AD-5D2E-1BB4-A27F-E7F66D8CBC03}"/>
              </a:ext>
            </a:extLst>
          </p:cNvPr>
          <p:cNvSpPr txBox="1"/>
          <p:nvPr/>
        </p:nvSpPr>
        <p:spPr>
          <a:xfrm>
            <a:off x="753675" y="5146526"/>
            <a:ext cx="3377848" cy="646331"/>
          </a:xfrm>
          <a:prstGeom prst="rect">
            <a:avLst/>
          </a:prstGeom>
          <a:noFill/>
        </p:spPr>
        <p:txBody>
          <a:bodyPr wrap="none" rtlCol="0">
            <a:spAutoFit/>
          </a:bodyPr>
          <a:lstStyle/>
          <a:p>
            <a:r>
              <a:rPr lang="en-US" sz="1800" dirty="0">
                <a:solidFill>
                  <a:schemeClr val="bg1"/>
                </a:solidFill>
              </a:rPr>
              <a:t>Chapter President: Bruce Wray</a:t>
            </a:r>
          </a:p>
          <a:p>
            <a:r>
              <a:rPr lang="en-US" sz="1800" dirty="0">
                <a:solidFill>
                  <a:schemeClr val="bg1"/>
                </a:solidFill>
              </a:rPr>
              <a:t>Chapter VP: Ron Woerner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05B9E-A9AC-7F2B-0367-D17EE18711E4}"/>
              </a:ext>
            </a:extLst>
          </p:cNvPr>
          <p:cNvSpPr>
            <a:spLocks noGrp="1"/>
          </p:cNvSpPr>
          <p:nvPr>
            <p:ph type="title"/>
          </p:nvPr>
        </p:nvSpPr>
        <p:spPr/>
        <p:txBody>
          <a:bodyPr/>
          <a:lstStyle/>
          <a:p>
            <a:r>
              <a:rPr lang="en-US" dirty="0"/>
              <a:t>Inside ISC2: Q2 2025</a:t>
            </a:r>
          </a:p>
        </p:txBody>
      </p:sp>
      <p:sp>
        <p:nvSpPr>
          <p:cNvPr id="4" name="Text Placeholder 3">
            <a:extLst>
              <a:ext uri="{FF2B5EF4-FFF2-40B4-BE49-F238E27FC236}">
                <a16:creationId xmlns:a16="http://schemas.microsoft.com/office/drawing/2014/main" id="{D67A6909-6CDB-FD34-9297-61FEA30CC926}"/>
              </a:ext>
            </a:extLst>
          </p:cNvPr>
          <p:cNvSpPr>
            <a:spLocks noGrp="1"/>
          </p:cNvSpPr>
          <p:nvPr>
            <p:ph type="body" idx="2"/>
          </p:nvPr>
        </p:nvSpPr>
        <p:spPr>
          <a:xfrm>
            <a:off x="6313315" y="1913760"/>
            <a:ext cx="4807267" cy="4156075"/>
          </a:xfrm>
        </p:spPr>
        <p:txBody>
          <a:bodyPr/>
          <a:lstStyle/>
          <a:p>
            <a:pPr marL="231775" indent="-3175"/>
            <a:r>
              <a:rPr lang="en-US" sz="2200" b="0" i="0" dirty="0">
                <a:solidFill>
                  <a:srgbClr val="5C5C5C"/>
                </a:solidFill>
                <a:effectLst/>
                <a:latin typeface="Roboto" panose="02000000000000000000" pitchFamily="2" charset="0"/>
              </a:rPr>
              <a:t>Join us </a:t>
            </a:r>
            <a:r>
              <a:rPr lang="en-US" sz="2200" b="1" i="0" dirty="0">
                <a:solidFill>
                  <a:srgbClr val="5C5C5C"/>
                </a:solidFill>
                <a:effectLst/>
                <a:latin typeface="Roboto" panose="02000000000000000000" pitchFamily="2" charset="0"/>
              </a:rPr>
              <a:t>May 21, 2PM CT </a:t>
            </a:r>
            <a:r>
              <a:rPr lang="en-US" sz="2200" b="0" i="0" dirty="0">
                <a:solidFill>
                  <a:srgbClr val="5C5C5C"/>
                </a:solidFill>
                <a:effectLst/>
                <a:latin typeface="Roboto" panose="02000000000000000000" pitchFamily="2" charset="0"/>
              </a:rPr>
              <a:t>for the </a:t>
            </a:r>
            <a:r>
              <a:rPr lang="en-US" sz="2200" b="1" i="0" dirty="0">
                <a:solidFill>
                  <a:srgbClr val="5C5C5C"/>
                </a:solidFill>
                <a:effectLst/>
                <a:latin typeface="Roboto" panose="02000000000000000000" pitchFamily="2" charset="0"/>
              </a:rPr>
              <a:t>Q2 2025 Inside ISC2 webinar</a:t>
            </a:r>
            <a:r>
              <a:rPr lang="en-US" sz="2200" b="0" i="0" dirty="0">
                <a:solidFill>
                  <a:srgbClr val="5C5C5C"/>
                </a:solidFill>
                <a:effectLst/>
                <a:latin typeface="Roboto" panose="02000000000000000000" pitchFamily="2" charset="0"/>
              </a:rPr>
              <a:t>! ISC2 Board of Directors Chair James Packer, CISSP, CCSP, and Acting CEO and CFO Debra Taylor, CC, will share updates from the Q2 2025 Board of Directors meeting. They will discuss upcoming priorities, review recent accomplishments and answer your questions. Don’t miss it!</a:t>
            </a:r>
            <a:endParaRPr lang="en-US" sz="2200" dirty="0"/>
          </a:p>
        </p:txBody>
      </p:sp>
      <p:sp>
        <p:nvSpPr>
          <p:cNvPr id="5" name="Slide Number Placeholder 4">
            <a:extLst>
              <a:ext uri="{FF2B5EF4-FFF2-40B4-BE49-F238E27FC236}">
                <a16:creationId xmlns:a16="http://schemas.microsoft.com/office/drawing/2014/main" id="{677F18BD-D3F9-9D1B-CA1D-402A9C1A676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pic>
        <p:nvPicPr>
          <p:cNvPr id="7" name="Picture 6">
            <a:extLst>
              <a:ext uri="{FF2B5EF4-FFF2-40B4-BE49-F238E27FC236}">
                <a16:creationId xmlns:a16="http://schemas.microsoft.com/office/drawing/2014/main" id="{B997DF64-40B7-9D87-1F27-EEE198635436}"/>
              </a:ext>
            </a:extLst>
          </p:cNvPr>
          <p:cNvPicPr>
            <a:picLocks noChangeAspect="1"/>
          </p:cNvPicPr>
          <p:nvPr/>
        </p:nvPicPr>
        <p:blipFill>
          <a:blip r:embed="rId3"/>
          <a:stretch>
            <a:fillRect/>
          </a:stretch>
        </p:blipFill>
        <p:spPr>
          <a:xfrm>
            <a:off x="325782" y="2008412"/>
            <a:ext cx="5884518" cy="3301720"/>
          </a:xfrm>
          <a:prstGeom prst="rect">
            <a:avLst/>
          </a:prstGeom>
        </p:spPr>
      </p:pic>
      <p:sp>
        <p:nvSpPr>
          <p:cNvPr id="9" name="TextBox 8">
            <a:extLst>
              <a:ext uri="{FF2B5EF4-FFF2-40B4-BE49-F238E27FC236}">
                <a16:creationId xmlns:a16="http://schemas.microsoft.com/office/drawing/2014/main" id="{5DDDA031-3222-E130-DC5F-B8F3BFCF2E14}"/>
              </a:ext>
            </a:extLst>
          </p:cNvPr>
          <p:cNvSpPr txBox="1"/>
          <p:nvPr/>
        </p:nvSpPr>
        <p:spPr>
          <a:xfrm>
            <a:off x="746392" y="1336844"/>
            <a:ext cx="7967949" cy="338554"/>
          </a:xfrm>
          <a:prstGeom prst="rect">
            <a:avLst/>
          </a:prstGeom>
          <a:noFill/>
        </p:spPr>
        <p:txBody>
          <a:bodyPr wrap="square">
            <a:spAutoFit/>
          </a:bodyPr>
          <a:lstStyle/>
          <a:p>
            <a:r>
              <a:rPr lang="en-US" sz="1600" dirty="0">
                <a:hlinkClick r:id="rId4"/>
              </a:rPr>
              <a:t>https://www.isc2.org/professional-development/webinars/membership</a:t>
            </a:r>
            <a:r>
              <a:rPr lang="en-US" sz="1600" dirty="0"/>
              <a:t> </a:t>
            </a:r>
          </a:p>
        </p:txBody>
      </p:sp>
    </p:spTree>
    <p:extLst>
      <p:ext uri="{BB962C8B-B14F-4D97-AF65-F5344CB8AC3E}">
        <p14:creationId xmlns:p14="http://schemas.microsoft.com/office/powerpoint/2010/main" val="3439168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D042B39-28A8-B944-FBBB-FDAD1097358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pic>
        <p:nvPicPr>
          <p:cNvPr id="7" name="Picture 6">
            <a:extLst>
              <a:ext uri="{FF2B5EF4-FFF2-40B4-BE49-F238E27FC236}">
                <a16:creationId xmlns:a16="http://schemas.microsoft.com/office/drawing/2014/main" id="{D882375D-230B-8486-6D45-D0347EBD391E}"/>
              </a:ext>
            </a:extLst>
          </p:cNvPr>
          <p:cNvPicPr>
            <a:picLocks noChangeAspect="1"/>
          </p:cNvPicPr>
          <p:nvPr/>
        </p:nvPicPr>
        <p:blipFill>
          <a:blip r:embed="rId3"/>
          <a:stretch>
            <a:fillRect/>
          </a:stretch>
        </p:blipFill>
        <p:spPr>
          <a:xfrm>
            <a:off x="199202" y="203956"/>
            <a:ext cx="11793596" cy="5973009"/>
          </a:xfrm>
          <a:prstGeom prst="rect">
            <a:avLst/>
          </a:prstGeom>
        </p:spPr>
      </p:pic>
    </p:spTree>
    <p:extLst>
      <p:ext uri="{BB962C8B-B14F-4D97-AF65-F5344CB8AC3E}">
        <p14:creationId xmlns:p14="http://schemas.microsoft.com/office/powerpoint/2010/main" val="1195220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g32e75c82cfb_0_20"/>
          <p:cNvSpPr txBox="1">
            <a:spLocks noGrp="1"/>
          </p:cNvSpPr>
          <p:nvPr>
            <p:ph type="sldNum" idx="12"/>
          </p:nvPr>
        </p:nvSpPr>
        <p:spPr>
          <a:xfrm>
            <a:off x="11571574" y="6369858"/>
            <a:ext cx="448200" cy="365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12</a:t>
            </a:fld>
            <a:endParaRPr/>
          </a:p>
        </p:txBody>
      </p:sp>
      <p:sp>
        <p:nvSpPr>
          <p:cNvPr id="334" name="Google Shape;334;g32e75c82cfb_0_20"/>
          <p:cNvSpPr txBox="1"/>
          <p:nvPr/>
        </p:nvSpPr>
        <p:spPr>
          <a:xfrm>
            <a:off x="533350" y="5242800"/>
            <a:ext cx="46902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dirty="0">
                <a:hlinkClick r:id="rId3"/>
              </a:rPr>
              <a:t>https://www.brighttalk.com/resource/core/478885/121724-q4-2024-inside-isc2-links-to-resources_1018129.pdf</a:t>
            </a:r>
            <a:r>
              <a:rPr lang="en-US" dirty="0"/>
              <a:t> </a:t>
            </a:r>
            <a:r>
              <a:rPr lang="en-US" sz="1400" b="0" i="0" u="sng" strike="noStrike" cap="none" dirty="0">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 </a:t>
            </a:r>
            <a:endParaRPr sz="1400" dirty="0">
              <a:solidFill>
                <a:schemeClr val="dk1"/>
              </a:solidFill>
              <a:latin typeface="Arial"/>
              <a:ea typeface="Arial"/>
              <a:cs typeface="Arial"/>
              <a:sym typeface="Arial"/>
            </a:endParaRPr>
          </a:p>
        </p:txBody>
      </p:sp>
      <p:pic>
        <p:nvPicPr>
          <p:cNvPr id="335" name="Google Shape;335;g32e75c82cfb_0_20"/>
          <p:cNvPicPr preferRelativeResize="0"/>
          <p:nvPr/>
        </p:nvPicPr>
        <p:blipFill>
          <a:blip r:embed="rId5">
            <a:alphaModFix/>
          </a:blip>
          <a:stretch>
            <a:fillRect/>
          </a:stretch>
        </p:blipFill>
        <p:spPr>
          <a:xfrm>
            <a:off x="5981699" y="156788"/>
            <a:ext cx="5085000" cy="6544426"/>
          </a:xfrm>
          <a:prstGeom prst="rect">
            <a:avLst/>
          </a:prstGeom>
          <a:noFill/>
          <a:ln>
            <a:noFill/>
          </a:ln>
        </p:spPr>
      </p:pic>
      <p:sp>
        <p:nvSpPr>
          <p:cNvPr id="336" name="Google Shape;336;g32e75c82cfb_0_20"/>
          <p:cNvSpPr txBox="1"/>
          <p:nvPr/>
        </p:nvSpPr>
        <p:spPr>
          <a:xfrm>
            <a:off x="533354" y="3692750"/>
            <a:ext cx="2645700" cy="535500"/>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None/>
            </a:pPr>
            <a:r>
              <a:rPr lang="en-US" sz="1600" dirty="0"/>
              <a:t>ISC2 Membership</a:t>
            </a:r>
            <a:br>
              <a:rPr lang="en-US" sz="1600" dirty="0"/>
            </a:br>
            <a:r>
              <a:rPr lang="en-US" sz="1600" u="sng" dirty="0">
                <a:solidFill>
                  <a:schemeClr val="hlink"/>
                </a:solidFill>
                <a:hlinkClick r:id="rId6"/>
              </a:rPr>
              <a:t> Page Link</a:t>
            </a:r>
            <a:endParaRPr sz="1600" dirty="0">
              <a:solidFill>
                <a:schemeClr val="dk1"/>
              </a:solidFill>
              <a:latin typeface="Arial"/>
              <a:ea typeface="Arial"/>
              <a:cs typeface="Arial"/>
              <a:sym typeface="Arial"/>
            </a:endParaRPr>
          </a:p>
        </p:txBody>
      </p:sp>
      <p:sp>
        <p:nvSpPr>
          <p:cNvPr id="337" name="Google Shape;337;g32e75c82cfb_0_20"/>
          <p:cNvSpPr txBox="1"/>
          <p:nvPr/>
        </p:nvSpPr>
        <p:spPr>
          <a:xfrm>
            <a:off x="533338" y="4364600"/>
            <a:ext cx="300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u="sng">
                <a:solidFill>
                  <a:schemeClr val="hlink"/>
                </a:solidFill>
                <a:hlinkClick r:id="rId6"/>
              </a:rPr>
              <a:t>https://www.isc2.org/professional-development/webinars/membership</a:t>
            </a:r>
            <a:r>
              <a:rPr lang="en-US"/>
              <a:t> </a:t>
            </a:r>
            <a:endParaRPr/>
          </a:p>
        </p:txBody>
      </p:sp>
      <p:pic>
        <p:nvPicPr>
          <p:cNvPr id="338" name="Google Shape;338;g32e75c82cfb_0_20"/>
          <p:cNvPicPr preferRelativeResize="0"/>
          <p:nvPr/>
        </p:nvPicPr>
        <p:blipFill>
          <a:blip r:embed="rId7">
            <a:alphaModFix/>
          </a:blip>
          <a:stretch>
            <a:fillRect/>
          </a:stretch>
        </p:blipFill>
        <p:spPr>
          <a:xfrm>
            <a:off x="312825" y="168450"/>
            <a:ext cx="3599169" cy="33879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34D04E-51EF-2986-E77F-8E4E142D92D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pic>
        <p:nvPicPr>
          <p:cNvPr id="6" name="Picture 5">
            <a:hlinkClick r:id="rId3"/>
            <a:extLst>
              <a:ext uri="{FF2B5EF4-FFF2-40B4-BE49-F238E27FC236}">
                <a16:creationId xmlns:a16="http://schemas.microsoft.com/office/drawing/2014/main" id="{D8C9EE7A-E4F7-DD45-9E31-1728F2A19375}"/>
              </a:ext>
            </a:extLst>
          </p:cNvPr>
          <p:cNvPicPr>
            <a:picLocks noChangeAspect="1"/>
          </p:cNvPicPr>
          <p:nvPr/>
        </p:nvPicPr>
        <p:blipFill>
          <a:blip r:embed="rId4"/>
          <a:stretch>
            <a:fillRect/>
          </a:stretch>
        </p:blipFill>
        <p:spPr>
          <a:xfrm>
            <a:off x="0" y="55660"/>
            <a:ext cx="12192000" cy="6239056"/>
          </a:xfrm>
          <a:prstGeom prst="rect">
            <a:avLst/>
          </a:prstGeom>
        </p:spPr>
      </p:pic>
    </p:spTree>
    <p:extLst>
      <p:ext uri="{BB962C8B-B14F-4D97-AF65-F5344CB8AC3E}">
        <p14:creationId xmlns:p14="http://schemas.microsoft.com/office/powerpoint/2010/main" val="1689421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9"/>
          <p:cNvSpPr txBox="1">
            <a:spLocks noGrp="1"/>
          </p:cNvSpPr>
          <p:nvPr>
            <p:ph type="sldNum" idx="12"/>
          </p:nvPr>
        </p:nvSpPr>
        <p:spPr>
          <a:xfrm>
            <a:off x="11571574" y="6369858"/>
            <a:ext cx="448198" cy="365125"/>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14</a:t>
            </a:fld>
            <a:endParaRPr/>
          </a:p>
        </p:txBody>
      </p:sp>
      <p:pic>
        <p:nvPicPr>
          <p:cNvPr id="253" name="Google Shape;253;p9"/>
          <p:cNvPicPr preferRelativeResize="0"/>
          <p:nvPr/>
        </p:nvPicPr>
        <p:blipFill rotWithShape="1">
          <a:blip r:embed="rId3">
            <a:alphaModFix/>
          </a:blip>
          <a:srcRect/>
          <a:stretch/>
        </p:blipFill>
        <p:spPr>
          <a:xfrm>
            <a:off x="558105" y="364510"/>
            <a:ext cx="11461668" cy="5384440"/>
          </a:xfrm>
          <a:prstGeom prst="rect">
            <a:avLst/>
          </a:prstGeom>
          <a:noFill/>
          <a:ln>
            <a:noFill/>
          </a:ln>
        </p:spPr>
      </p:pic>
      <p:sp>
        <p:nvSpPr>
          <p:cNvPr id="254" name="Google Shape;254;p9"/>
          <p:cNvSpPr txBox="1"/>
          <p:nvPr/>
        </p:nvSpPr>
        <p:spPr>
          <a:xfrm>
            <a:off x="704825" y="1544550"/>
            <a:ext cx="300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u="sng">
                <a:solidFill>
                  <a:schemeClr val="hlink"/>
                </a:solidFill>
                <a:hlinkClick r:id="rId4"/>
              </a:rPr>
              <a:t>https://www.isc2.org/ethics</a:t>
            </a:r>
            <a:r>
              <a:rPr lang="en-US" sz="1800"/>
              <a:t> </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F9EA08C-FBFF-AB4A-9BAB-2D9CBF9AE9F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pic>
        <p:nvPicPr>
          <p:cNvPr id="7" name="Picture 6">
            <a:hlinkClick r:id="rId3"/>
            <a:extLst>
              <a:ext uri="{FF2B5EF4-FFF2-40B4-BE49-F238E27FC236}">
                <a16:creationId xmlns:a16="http://schemas.microsoft.com/office/drawing/2014/main" id="{CE025F90-33A2-AC66-75EB-051B4A214D9E}"/>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80469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6EBE6B-33D0-4264-6681-50647F99F61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pic>
        <p:nvPicPr>
          <p:cNvPr id="7" name="Picture 6">
            <a:extLst>
              <a:ext uri="{FF2B5EF4-FFF2-40B4-BE49-F238E27FC236}">
                <a16:creationId xmlns:a16="http://schemas.microsoft.com/office/drawing/2014/main" id="{3D1B1EBD-C0D3-699B-B978-557D942B40FB}"/>
              </a:ext>
            </a:extLst>
          </p:cNvPr>
          <p:cNvPicPr>
            <a:picLocks noChangeAspect="1"/>
          </p:cNvPicPr>
          <p:nvPr/>
        </p:nvPicPr>
        <p:blipFill>
          <a:blip r:embed="rId3"/>
          <a:stretch>
            <a:fillRect/>
          </a:stretch>
        </p:blipFill>
        <p:spPr>
          <a:xfrm>
            <a:off x="218254" y="123017"/>
            <a:ext cx="11755491" cy="2686425"/>
          </a:xfrm>
          <a:prstGeom prst="rect">
            <a:avLst/>
          </a:prstGeom>
        </p:spPr>
      </p:pic>
      <p:pic>
        <p:nvPicPr>
          <p:cNvPr id="9" name="Picture 8">
            <a:extLst>
              <a:ext uri="{FF2B5EF4-FFF2-40B4-BE49-F238E27FC236}">
                <a16:creationId xmlns:a16="http://schemas.microsoft.com/office/drawing/2014/main" id="{3504FAA0-43E8-3A53-0590-F890B40D9BF9}"/>
              </a:ext>
            </a:extLst>
          </p:cNvPr>
          <p:cNvPicPr>
            <a:picLocks noChangeAspect="1"/>
          </p:cNvPicPr>
          <p:nvPr/>
        </p:nvPicPr>
        <p:blipFill>
          <a:blip r:embed="rId4"/>
          <a:stretch>
            <a:fillRect/>
          </a:stretch>
        </p:blipFill>
        <p:spPr>
          <a:xfrm>
            <a:off x="1836926" y="2956360"/>
            <a:ext cx="8518145" cy="3059700"/>
          </a:xfrm>
          <a:prstGeom prst="rect">
            <a:avLst/>
          </a:prstGeom>
        </p:spPr>
      </p:pic>
    </p:spTree>
    <p:extLst>
      <p:ext uri="{BB962C8B-B14F-4D97-AF65-F5344CB8AC3E}">
        <p14:creationId xmlns:p14="http://schemas.microsoft.com/office/powerpoint/2010/main" val="4198379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AD297-BDB6-E42A-9052-58BFA4AC053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03AA7C-F681-DB61-4EE0-298DA2A08DF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17</a:t>
            </a:fld>
            <a:endParaRPr lang="en-US"/>
          </a:p>
        </p:txBody>
      </p:sp>
      <p:pic>
        <p:nvPicPr>
          <p:cNvPr id="3" name="Picture 2">
            <a:hlinkClick r:id="rId3"/>
            <a:extLst>
              <a:ext uri="{FF2B5EF4-FFF2-40B4-BE49-F238E27FC236}">
                <a16:creationId xmlns:a16="http://schemas.microsoft.com/office/drawing/2014/main" id="{C7674FFC-7559-9513-7AE3-68D39FE69CA0}"/>
              </a:ext>
            </a:extLst>
          </p:cNvPr>
          <p:cNvPicPr>
            <a:picLocks noChangeAspect="1"/>
          </p:cNvPicPr>
          <p:nvPr/>
        </p:nvPicPr>
        <p:blipFill>
          <a:blip r:embed="rId4"/>
          <a:stretch>
            <a:fillRect/>
          </a:stretch>
        </p:blipFill>
        <p:spPr>
          <a:xfrm>
            <a:off x="297393" y="235571"/>
            <a:ext cx="11498280" cy="5734850"/>
          </a:xfrm>
          <a:prstGeom prst="rect">
            <a:avLst/>
          </a:prstGeom>
        </p:spPr>
      </p:pic>
    </p:spTree>
    <p:extLst>
      <p:ext uri="{BB962C8B-B14F-4D97-AF65-F5344CB8AC3E}">
        <p14:creationId xmlns:p14="http://schemas.microsoft.com/office/powerpoint/2010/main" val="121530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14"/>
          <p:cNvSpPr txBox="1">
            <a:spLocks noGrp="1"/>
          </p:cNvSpPr>
          <p:nvPr>
            <p:ph type="title"/>
          </p:nvPr>
        </p:nvSpPr>
        <p:spPr>
          <a:xfrm>
            <a:off x="838200" y="206478"/>
            <a:ext cx="10515600" cy="645990"/>
          </a:xfrm>
          <a:prstGeom prst="rect">
            <a:avLst/>
          </a:prstGeom>
          <a:noFill/>
          <a:ln>
            <a:noFill/>
          </a:ln>
        </p:spPr>
        <p:txBody>
          <a:bodyPr spcFirstLastPara="1" wrap="square" lIns="0" tIns="45700" rIns="91425" bIns="45700" anchor="ctr" anchorCtr="0">
            <a:noAutofit/>
          </a:bodyPr>
          <a:lstStyle/>
          <a:p>
            <a:pPr marL="0" lvl="0" indent="0" algn="l" rtl="0">
              <a:lnSpc>
                <a:spcPct val="90000"/>
              </a:lnSpc>
              <a:spcBef>
                <a:spcPts val="0"/>
              </a:spcBef>
              <a:spcAft>
                <a:spcPts val="0"/>
              </a:spcAft>
              <a:buClr>
                <a:schemeClr val="accent1"/>
              </a:buClr>
              <a:buSzPts val="3600"/>
              <a:buFont typeface="Arial"/>
              <a:buNone/>
            </a:pPr>
            <a:r>
              <a:rPr lang="en-US"/>
              <a:t>ISC2 Resources</a:t>
            </a:r>
            <a:endParaRPr/>
          </a:p>
        </p:txBody>
      </p:sp>
      <p:sp>
        <p:nvSpPr>
          <p:cNvPr id="287" name="Google Shape;287;p14"/>
          <p:cNvSpPr txBox="1">
            <a:spLocks noGrp="1"/>
          </p:cNvSpPr>
          <p:nvPr>
            <p:ph type="body" idx="1"/>
          </p:nvPr>
        </p:nvSpPr>
        <p:spPr>
          <a:xfrm>
            <a:off x="776654" y="914402"/>
            <a:ext cx="6855069" cy="4399084"/>
          </a:xfrm>
          <a:prstGeom prst="rect">
            <a:avLst/>
          </a:prstGeom>
          <a:noFill/>
          <a:ln>
            <a:noFill/>
          </a:ln>
        </p:spPr>
        <p:txBody>
          <a:bodyPr spcFirstLastPara="1" wrap="square" lIns="0" tIns="45700" rIns="0" bIns="45700" anchor="t" anchorCtr="0">
            <a:noAutofit/>
          </a:bodyPr>
          <a:lstStyle/>
          <a:p>
            <a:pPr marL="571500" marR="0" lvl="0" indent="-571500" algn="l" rtl="0">
              <a:lnSpc>
                <a:spcPct val="100000"/>
              </a:lnSpc>
              <a:spcBef>
                <a:spcPts val="0"/>
              </a:spcBef>
              <a:spcAft>
                <a:spcPts val="0"/>
              </a:spcAft>
              <a:buClr>
                <a:srgbClr val="1C1F2A"/>
              </a:buClr>
              <a:buSzPts val="2800"/>
              <a:buFont typeface="Arial"/>
              <a:buChar char="•"/>
            </a:pPr>
            <a:r>
              <a:rPr lang="en-US" sz="2800" b="0" i="0" u="none" strike="noStrike" cap="none">
                <a:solidFill>
                  <a:srgbClr val="1C1F2A"/>
                </a:solidFill>
              </a:rPr>
              <a:t>CISSP General Information</a:t>
            </a:r>
            <a:br>
              <a:rPr lang="en-US" sz="2800" b="0" i="0" u="none" strike="noStrike" cap="none">
                <a:solidFill>
                  <a:srgbClr val="1C1F2A"/>
                </a:solidFill>
              </a:rPr>
            </a:br>
            <a:r>
              <a:rPr lang="en-US" b="0" i="0" u="sng" strike="noStrike" cap="none">
                <a:solidFill>
                  <a:srgbClr val="1C1F2A"/>
                </a:solidFill>
                <a:hlinkClick r:id="rId3">
                  <a:extLst>
                    <a:ext uri="{A12FA001-AC4F-418D-AE19-62706E023703}">
                      <ahyp:hlinkClr xmlns:ahyp="http://schemas.microsoft.com/office/drawing/2018/hyperlinkcolor" val="tx"/>
                    </a:ext>
                  </a:extLst>
                </a:hlinkClick>
              </a:rPr>
              <a:t>https://www.isc2.org/certifications/cissp</a:t>
            </a:r>
            <a:r>
              <a:rPr lang="en-US" b="0" i="0" u="none" strike="noStrike" cap="none">
                <a:solidFill>
                  <a:srgbClr val="1C1F2A"/>
                </a:solidFill>
              </a:rPr>
              <a:t> </a:t>
            </a:r>
            <a:endParaRPr/>
          </a:p>
          <a:p>
            <a:pPr marL="571500" marR="0" lvl="0" indent="-571500" algn="l" rtl="0">
              <a:lnSpc>
                <a:spcPct val="100000"/>
              </a:lnSpc>
              <a:spcBef>
                <a:spcPts val="600"/>
              </a:spcBef>
              <a:spcAft>
                <a:spcPts val="0"/>
              </a:spcAft>
              <a:buClr>
                <a:srgbClr val="1C1F2A"/>
              </a:buClr>
              <a:buSzPts val="2800"/>
              <a:buFont typeface="Arial"/>
              <a:buChar char="•"/>
            </a:pPr>
            <a:r>
              <a:rPr lang="en-US" sz="2800" b="0" i="0" u="none" strike="noStrike" cap="none">
                <a:solidFill>
                  <a:srgbClr val="1C1F2A"/>
                </a:solidFill>
              </a:rPr>
              <a:t>CISSP Certification Exam Outline</a:t>
            </a:r>
            <a:br>
              <a:rPr lang="en-US" sz="2800" b="0" i="0" u="none" strike="noStrike" cap="none">
                <a:solidFill>
                  <a:srgbClr val="1C1F2A"/>
                </a:solidFill>
              </a:rPr>
            </a:br>
            <a:r>
              <a:rPr lang="en-US" sz="2400" b="0" i="0" u="sng" strike="noStrike" cap="none">
                <a:solidFill>
                  <a:srgbClr val="1C1F2A"/>
                </a:solidFill>
                <a:hlinkClick r:id="rId4">
                  <a:extLst>
                    <a:ext uri="{A12FA001-AC4F-418D-AE19-62706E023703}">
                      <ahyp:hlinkClr xmlns:ahyp="http://schemas.microsoft.com/office/drawing/2018/hyperlinkcolor" val="tx"/>
                    </a:ext>
                  </a:extLst>
                </a:hlinkClick>
              </a:rPr>
              <a:t>https://www.isc2.org/Certifications/cissp/Certification-Exam-Outline</a:t>
            </a:r>
            <a:endParaRPr sz="2400" b="0" i="0" u="none" strike="noStrike" cap="none">
              <a:solidFill>
                <a:srgbClr val="1C1F2A"/>
              </a:solidFill>
            </a:endParaRPr>
          </a:p>
          <a:p>
            <a:pPr marL="571500" marR="0" lvl="0" indent="-571500" algn="l" rtl="0">
              <a:lnSpc>
                <a:spcPct val="100000"/>
              </a:lnSpc>
              <a:spcBef>
                <a:spcPts val="600"/>
              </a:spcBef>
              <a:spcAft>
                <a:spcPts val="0"/>
              </a:spcAft>
              <a:buClr>
                <a:srgbClr val="1C1F2A"/>
              </a:buClr>
              <a:buSzPts val="2800"/>
              <a:buFont typeface="Arial"/>
              <a:buChar char="•"/>
            </a:pPr>
            <a:r>
              <a:rPr lang="en-US" sz="2800" b="0" i="0" u="none" strike="noStrike" cap="none">
                <a:solidFill>
                  <a:srgbClr val="1C1F2A"/>
                </a:solidFill>
              </a:rPr>
              <a:t>CISSP Experience Requirements</a:t>
            </a:r>
            <a:br>
              <a:rPr lang="en-US" sz="2800" b="0" i="0" u="none" strike="noStrike" cap="none">
                <a:solidFill>
                  <a:srgbClr val="1C1F2A"/>
                </a:solidFill>
              </a:rPr>
            </a:br>
            <a:r>
              <a:rPr lang="en-US" sz="2400" b="0" i="0" u="sng" strike="noStrike" cap="none">
                <a:solidFill>
                  <a:srgbClr val="1C1F2A"/>
                </a:solidFill>
                <a:hlinkClick r:id="rId5">
                  <a:extLst>
                    <a:ext uri="{A12FA001-AC4F-418D-AE19-62706E023703}">
                      <ahyp:hlinkClr xmlns:ahyp="http://schemas.microsoft.com/office/drawing/2018/hyperlinkcolor" val="tx"/>
                    </a:ext>
                  </a:extLst>
                </a:hlinkClick>
              </a:rPr>
              <a:t>https://www.isc2.org/Certifications/CISSP/experience-requirements</a:t>
            </a:r>
            <a:r>
              <a:rPr lang="en-US" sz="2400" b="0" i="0" u="none" strike="noStrike" cap="none">
                <a:solidFill>
                  <a:srgbClr val="1C1F2A"/>
                </a:solidFill>
              </a:rPr>
              <a:t> </a:t>
            </a:r>
            <a:endParaRPr/>
          </a:p>
          <a:p>
            <a:pPr marL="571500" marR="0" lvl="0" indent="-571500" algn="l" rtl="0">
              <a:lnSpc>
                <a:spcPct val="100000"/>
              </a:lnSpc>
              <a:spcBef>
                <a:spcPts val="600"/>
              </a:spcBef>
              <a:spcAft>
                <a:spcPts val="0"/>
              </a:spcAft>
              <a:buClr>
                <a:srgbClr val="1C1F2A"/>
              </a:buClr>
              <a:buSzPts val="2800"/>
              <a:buFont typeface="Arial"/>
              <a:buChar char="•"/>
            </a:pPr>
            <a:r>
              <a:rPr lang="en-US" sz="2800" b="0" i="0" u="none" strike="noStrike" cap="none">
                <a:solidFill>
                  <a:srgbClr val="1C1F2A"/>
                </a:solidFill>
              </a:rPr>
              <a:t>ISC2 CPE Credits &amp; Activities</a:t>
            </a:r>
            <a:br>
              <a:rPr lang="en-US" sz="2800" b="0" i="0" u="none" strike="noStrike" cap="none">
                <a:solidFill>
                  <a:srgbClr val="1C1F2A"/>
                </a:solidFill>
              </a:rPr>
            </a:br>
            <a:r>
              <a:rPr lang="en-US" sz="2000" b="0" i="0" u="sng" strike="noStrike" cap="none">
                <a:solidFill>
                  <a:srgbClr val="1C1F2A"/>
                </a:solidFill>
                <a:hlinkClick r:id="rId6">
                  <a:extLst>
                    <a:ext uri="{A12FA001-AC4F-418D-AE19-62706E023703}">
                      <ahyp:hlinkClr xmlns:ahyp="http://schemas.microsoft.com/office/drawing/2018/hyperlinkcolor" val="tx"/>
                    </a:ext>
                  </a:extLst>
                </a:hlinkClick>
              </a:rPr>
              <a:t>https://www.isc2.org/Insights/2024/05/Managing-Your-ISC2-CPE-Credits-and-Activities</a:t>
            </a:r>
            <a:r>
              <a:rPr lang="en-US" sz="2000" b="0" i="0" u="none" strike="noStrike" cap="none">
                <a:solidFill>
                  <a:srgbClr val="1C1F2A"/>
                </a:solidFill>
              </a:rPr>
              <a:t> </a:t>
            </a:r>
            <a:endParaRPr/>
          </a:p>
          <a:p>
            <a:pPr marL="571500" marR="0" lvl="0" indent="-571500" algn="l" rtl="0">
              <a:lnSpc>
                <a:spcPct val="100000"/>
              </a:lnSpc>
              <a:spcBef>
                <a:spcPts val="600"/>
              </a:spcBef>
              <a:spcAft>
                <a:spcPts val="0"/>
              </a:spcAft>
              <a:buClr>
                <a:srgbClr val="1C1F2A"/>
              </a:buClr>
              <a:buSzPts val="2800"/>
              <a:buFont typeface="Arial"/>
              <a:buChar char="•"/>
            </a:pPr>
            <a:r>
              <a:rPr lang="en-US" sz="2800" b="0" i="0" u="none" strike="noStrike" cap="none">
                <a:solidFill>
                  <a:srgbClr val="1C1F2A"/>
                </a:solidFill>
              </a:rPr>
              <a:t>ISC2 Certification References</a:t>
            </a:r>
            <a:br>
              <a:rPr lang="en-US" sz="2400" b="0" i="0" u="none" strike="noStrike" cap="none">
                <a:solidFill>
                  <a:srgbClr val="1C1F2A"/>
                </a:solidFill>
              </a:rPr>
            </a:br>
            <a:r>
              <a:rPr lang="en-US" sz="2000" b="0" i="0" u="sng" strike="noStrike" cap="none">
                <a:solidFill>
                  <a:srgbClr val="1C1F2A"/>
                </a:solidFill>
                <a:hlinkClick r:id="rId7">
                  <a:extLst>
                    <a:ext uri="{A12FA001-AC4F-418D-AE19-62706E023703}">
                      <ahyp:hlinkClr xmlns:ahyp="http://schemas.microsoft.com/office/drawing/2018/hyperlinkcolor" val="tx"/>
                    </a:ext>
                  </a:extLst>
                </a:hlinkClick>
              </a:rPr>
              <a:t>https://www.isc2.org/certifications/References</a:t>
            </a:r>
            <a:r>
              <a:rPr lang="en-US" sz="2000" b="0" i="0" u="none" strike="noStrike" cap="none">
                <a:solidFill>
                  <a:srgbClr val="1C1F2A"/>
                </a:solidFill>
              </a:rPr>
              <a:t> </a:t>
            </a:r>
            <a:endParaRPr sz="2400" b="0" i="0" u="none" strike="noStrike" cap="none">
              <a:solidFill>
                <a:srgbClr val="1C1F2A"/>
              </a:solidFill>
            </a:endParaRPr>
          </a:p>
          <a:p>
            <a:pPr marL="0" lvl="0" indent="0" algn="l" rtl="0">
              <a:lnSpc>
                <a:spcPct val="90000"/>
              </a:lnSpc>
              <a:spcBef>
                <a:spcPts val="2000"/>
              </a:spcBef>
              <a:spcAft>
                <a:spcPts val="0"/>
              </a:spcAft>
              <a:buClr>
                <a:schemeClr val="dk1"/>
              </a:buClr>
              <a:buSzPts val="2400"/>
              <a:buNone/>
            </a:pPr>
            <a:endParaRPr/>
          </a:p>
        </p:txBody>
      </p:sp>
      <p:sp>
        <p:nvSpPr>
          <p:cNvPr id="288" name="Google Shape;288;p14"/>
          <p:cNvSpPr txBox="1">
            <a:spLocks noGrp="1"/>
          </p:cNvSpPr>
          <p:nvPr>
            <p:ph type="sldNum" idx="12"/>
          </p:nvPr>
        </p:nvSpPr>
        <p:spPr>
          <a:xfrm>
            <a:off x="11571574" y="6369858"/>
            <a:ext cx="448198" cy="365125"/>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18</a:t>
            </a:fld>
            <a:endParaRPr/>
          </a:p>
        </p:txBody>
      </p:sp>
      <p:pic>
        <p:nvPicPr>
          <p:cNvPr id="289" name="Google Shape;289;p14"/>
          <p:cNvPicPr preferRelativeResize="0"/>
          <p:nvPr/>
        </p:nvPicPr>
        <p:blipFill rotWithShape="1">
          <a:blip r:embed="rId8">
            <a:alphaModFix/>
          </a:blip>
          <a:srcRect/>
          <a:stretch/>
        </p:blipFill>
        <p:spPr>
          <a:xfrm>
            <a:off x="8482003" y="206478"/>
            <a:ext cx="3537769" cy="353776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27"/>
          <p:cNvSpPr txBox="1">
            <a:spLocks noGrp="1"/>
          </p:cNvSpPr>
          <p:nvPr>
            <p:ph type="body" idx="4294967295"/>
          </p:nvPr>
        </p:nvSpPr>
        <p:spPr>
          <a:xfrm>
            <a:off x="1781366" y="3099918"/>
            <a:ext cx="8629265" cy="553998"/>
          </a:xfrm>
          <a:prstGeom prst="rect">
            <a:avLst/>
          </a:prstGeom>
          <a:noFill/>
          <a:ln>
            <a:noFill/>
          </a:ln>
        </p:spPr>
        <p:txBody>
          <a:bodyPr spcFirstLastPara="1" wrap="square" lIns="0" tIns="45700" rIns="0" bIns="45700" anchor="t" anchorCtr="0">
            <a:noAutofit/>
          </a:bodyPr>
          <a:lstStyle/>
          <a:p>
            <a:pPr marL="0" lvl="0" indent="0" algn="ctr" rtl="0">
              <a:lnSpc>
                <a:spcPct val="90000"/>
              </a:lnSpc>
              <a:spcBef>
                <a:spcPts val="0"/>
              </a:spcBef>
              <a:spcAft>
                <a:spcPts val="0"/>
              </a:spcAft>
              <a:buClr>
                <a:schemeClr val="lt1"/>
              </a:buClr>
              <a:buSzPts val="4000"/>
              <a:buNone/>
            </a:pPr>
            <a:r>
              <a:rPr lang="en-US" sz="4000" b="1">
                <a:solidFill>
                  <a:schemeClr val="lt1"/>
                </a:solidFill>
              </a:rPr>
              <a:t>Thank you!</a:t>
            </a:r>
            <a:endParaRPr/>
          </a:p>
          <a:p>
            <a:pPr marL="0" lvl="0" indent="0" algn="ctr" rtl="0">
              <a:lnSpc>
                <a:spcPct val="90000"/>
              </a:lnSpc>
              <a:spcBef>
                <a:spcPts val="2000"/>
              </a:spcBef>
              <a:spcAft>
                <a:spcPts val="0"/>
              </a:spcAft>
              <a:buClr>
                <a:schemeClr val="lt1"/>
              </a:buClr>
              <a:buSzPts val="4000"/>
              <a:buNone/>
            </a:pPr>
            <a:r>
              <a:rPr lang="en-US" sz="4000" b="1">
                <a:solidFill>
                  <a:schemeClr val="lt1"/>
                </a:solidFill>
              </a:rPr>
              <a:t>Be Safe</a:t>
            </a:r>
            <a:endParaRPr/>
          </a:p>
        </p:txBody>
      </p:sp>
      <p:pic>
        <p:nvPicPr>
          <p:cNvPr id="381" name="Google Shape;381;p27"/>
          <p:cNvPicPr preferRelativeResize="0"/>
          <p:nvPr/>
        </p:nvPicPr>
        <p:blipFill rotWithShape="1">
          <a:blip r:embed="rId3">
            <a:alphaModFix/>
          </a:blip>
          <a:srcRect/>
          <a:stretch/>
        </p:blipFill>
        <p:spPr>
          <a:xfrm>
            <a:off x="3914956" y="1344900"/>
            <a:ext cx="4362087" cy="1521658"/>
          </a:xfrm>
          <a:prstGeom prst="rect">
            <a:avLst/>
          </a:prstGeom>
          <a:noFill/>
          <a:ln>
            <a:noFill/>
          </a:ln>
        </p:spPr>
      </p:pic>
      <p:sp>
        <p:nvSpPr>
          <p:cNvPr id="382" name="Google Shape;382;p27"/>
          <p:cNvSpPr txBox="1"/>
          <p:nvPr/>
        </p:nvSpPr>
        <p:spPr>
          <a:xfrm>
            <a:off x="1781366" y="4441275"/>
            <a:ext cx="8629265" cy="553998"/>
          </a:xfrm>
          <a:prstGeom prst="rect">
            <a:avLst/>
          </a:prstGeom>
          <a:noFill/>
          <a:ln>
            <a:noFill/>
          </a:ln>
        </p:spPr>
        <p:txBody>
          <a:bodyPr spcFirstLastPara="1" wrap="square" lIns="0" tIns="45700" rIns="0" bIns="45700" anchor="t" anchorCtr="0">
            <a:noAutofit/>
          </a:bodyPr>
          <a:lstStyle/>
          <a:p>
            <a:pPr marL="0" marR="0" lvl="0" indent="0" algn="ctr" rtl="0">
              <a:lnSpc>
                <a:spcPct val="90000"/>
              </a:lnSpc>
              <a:spcBef>
                <a:spcPts val="0"/>
              </a:spcBef>
              <a:spcAft>
                <a:spcPts val="0"/>
              </a:spcAft>
              <a:buClr>
                <a:schemeClr val="lt1"/>
              </a:buClr>
              <a:buSzPts val="2000"/>
              <a:buFont typeface="Arial"/>
              <a:buNone/>
            </a:pPr>
            <a:r>
              <a:rPr lang="en-US" sz="2000" dirty="0">
                <a:solidFill>
                  <a:schemeClr val="lt1"/>
                </a:solidFill>
                <a:latin typeface="Arial"/>
                <a:ea typeface="Arial"/>
                <a:cs typeface="Arial"/>
                <a:sym typeface="Arial"/>
              </a:rPr>
              <a:t>See you next time!</a:t>
            </a:r>
            <a:endParaRPr dirty="0"/>
          </a:p>
        </p:txBody>
      </p:sp>
      <p:sp>
        <p:nvSpPr>
          <p:cNvPr id="2" name="TextBox 1">
            <a:extLst>
              <a:ext uri="{FF2B5EF4-FFF2-40B4-BE49-F238E27FC236}">
                <a16:creationId xmlns:a16="http://schemas.microsoft.com/office/drawing/2014/main" id="{3EFF6E6B-22E6-1820-FE23-32C6846BF1A9}"/>
              </a:ext>
            </a:extLst>
          </p:cNvPr>
          <p:cNvSpPr txBox="1"/>
          <p:nvPr/>
        </p:nvSpPr>
        <p:spPr>
          <a:xfrm>
            <a:off x="4560565" y="5258493"/>
            <a:ext cx="3377848" cy="646331"/>
          </a:xfrm>
          <a:prstGeom prst="rect">
            <a:avLst/>
          </a:prstGeom>
          <a:noFill/>
        </p:spPr>
        <p:txBody>
          <a:bodyPr wrap="none" rtlCol="0">
            <a:spAutoFit/>
          </a:bodyPr>
          <a:lstStyle/>
          <a:p>
            <a:r>
              <a:rPr lang="en-US" sz="1800" dirty="0">
                <a:solidFill>
                  <a:schemeClr val="bg1"/>
                </a:solidFill>
              </a:rPr>
              <a:t>Chapter President: Bruce Wray</a:t>
            </a:r>
          </a:p>
          <a:p>
            <a:r>
              <a:rPr lang="en-US" sz="1800" dirty="0">
                <a:solidFill>
                  <a:schemeClr val="bg1"/>
                </a:solidFill>
              </a:rPr>
              <a:t>Chapter VP: Ron Woerner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
          <p:cNvSpPr txBox="1">
            <a:spLocks noGrp="1"/>
          </p:cNvSpPr>
          <p:nvPr>
            <p:ph type="title"/>
          </p:nvPr>
        </p:nvSpPr>
        <p:spPr>
          <a:xfrm>
            <a:off x="838200" y="365125"/>
            <a:ext cx="10515600" cy="1325563"/>
          </a:xfrm>
          <a:prstGeom prst="rect">
            <a:avLst/>
          </a:prstGeom>
          <a:noFill/>
          <a:ln>
            <a:noFill/>
          </a:ln>
        </p:spPr>
        <p:txBody>
          <a:bodyPr spcFirstLastPara="1" wrap="square" lIns="0" tIns="45700" rIns="91425" bIns="45700" anchor="ctr" anchorCtr="0">
            <a:noAutofit/>
          </a:bodyPr>
          <a:lstStyle/>
          <a:p>
            <a:pPr marL="0" lvl="0" indent="0" algn="l" rtl="0">
              <a:lnSpc>
                <a:spcPct val="90000"/>
              </a:lnSpc>
              <a:spcBef>
                <a:spcPts val="0"/>
              </a:spcBef>
              <a:spcAft>
                <a:spcPts val="0"/>
              </a:spcAft>
              <a:buClr>
                <a:schemeClr val="accent1"/>
              </a:buClr>
              <a:buSzPts val="3600"/>
              <a:buFont typeface="Arial"/>
              <a:buNone/>
            </a:pPr>
            <a:r>
              <a:rPr lang="en-US" dirty="0"/>
              <a:t>May 2025 Agenda</a:t>
            </a:r>
            <a:endParaRPr dirty="0"/>
          </a:p>
        </p:txBody>
      </p:sp>
      <p:grpSp>
        <p:nvGrpSpPr>
          <p:cNvPr id="191" name="Google Shape;191;p3"/>
          <p:cNvGrpSpPr/>
          <p:nvPr/>
        </p:nvGrpSpPr>
        <p:grpSpPr>
          <a:xfrm>
            <a:off x="785240" y="1589451"/>
            <a:ext cx="9511700" cy="4437921"/>
            <a:chOff x="937640" y="1951"/>
            <a:chExt cx="8640320" cy="4437921"/>
          </a:xfrm>
        </p:grpSpPr>
        <p:sp>
          <p:nvSpPr>
            <p:cNvPr id="192" name="Google Shape;192;p3"/>
            <p:cNvSpPr/>
            <p:nvPr/>
          </p:nvSpPr>
          <p:spPr>
            <a:xfrm rot="5400000">
              <a:off x="5871589" y="-2936316"/>
              <a:ext cx="682757" cy="6729984"/>
            </a:xfrm>
            <a:prstGeom prst="round2SameRect">
              <a:avLst>
                <a:gd name="adj1" fmla="val 16667"/>
                <a:gd name="adj2" fmla="val 0"/>
              </a:avLst>
            </a:prstGeom>
            <a:solidFill>
              <a:srgbClr val="CDD8CC">
                <a:alpha val="89803"/>
              </a:srgbClr>
            </a:solidFill>
            <a:ln w="12700" cap="flat" cmpd="sng">
              <a:solidFill>
                <a:srgbClr val="CDD8CC">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txBox="1"/>
            <p:nvPr/>
          </p:nvSpPr>
          <p:spPr>
            <a:xfrm>
              <a:off x="2847976" y="120626"/>
              <a:ext cx="6696655" cy="616099"/>
            </a:xfrm>
            <a:prstGeom prst="rect">
              <a:avLst/>
            </a:prstGeom>
            <a:noFill/>
            <a:ln>
              <a:noFill/>
            </a:ln>
          </p:spPr>
          <p:txBody>
            <a:bodyPr spcFirstLastPara="1" wrap="square" lIns="247650" tIns="123825" rIns="247650" bIns="123825" anchor="ctr" anchorCtr="0">
              <a:noAutofit/>
            </a:bodyPr>
            <a:lstStyle/>
            <a:p>
              <a:pPr marL="228600" marR="0" lvl="1" indent="-228600" algn="l" rtl="0">
                <a:lnSpc>
                  <a:spcPct val="90000"/>
                </a:lnSpc>
                <a:spcBef>
                  <a:spcPts val="0"/>
                </a:spcBef>
                <a:spcAft>
                  <a:spcPts val="0"/>
                </a:spcAft>
                <a:buClr>
                  <a:schemeClr val="dk1"/>
                </a:buClr>
                <a:buSzPts val="2400"/>
                <a:buFont typeface="Arial"/>
                <a:buChar char="•"/>
              </a:pPr>
              <a:r>
                <a:rPr lang="en-US" sz="2800" b="0" i="0" u="none" strike="noStrike" cap="none" dirty="0">
                  <a:solidFill>
                    <a:schemeClr val="dk1"/>
                  </a:solidFill>
                  <a:latin typeface="Arial"/>
                  <a:ea typeface="Arial"/>
                  <a:cs typeface="Arial"/>
                  <a:sym typeface="Arial"/>
                </a:rPr>
                <a:t>Network, Sign-in</a:t>
              </a:r>
              <a:endParaRPr sz="1600" dirty="0"/>
            </a:p>
          </p:txBody>
        </p:sp>
        <p:sp>
          <p:nvSpPr>
            <p:cNvPr id="194" name="Google Shape;194;p3"/>
            <p:cNvSpPr/>
            <p:nvPr/>
          </p:nvSpPr>
          <p:spPr>
            <a:xfrm>
              <a:off x="937640" y="1951"/>
              <a:ext cx="1910335" cy="853446"/>
            </a:xfrm>
            <a:prstGeom prst="roundRect">
              <a:avLst>
                <a:gd name="adj" fmla="val 16667"/>
              </a:avLst>
            </a:prstGeom>
            <a:solidFill>
              <a:srgbClr val="3D762E"/>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txBox="1"/>
            <p:nvPr/>
          </p:nvSpPr>
          <p:spPr>
            <a:xfrm>
              <a:off x="979302" y="43613"/>
              <a:ext cx="1827011" cy="770122"/>
            </a:xfrm>
            <a:prstGeom prst="rect">
              <a:avLst/>
            </a:prstGeom>
            <a:noFill/>
            <a:ln>
              <a:noFill/>
            </a:ln>
          </p:spPr>
          <p:txBody>
            <a:bodyPr spcFirstLastPara="1" wrap="square" lIns="129525" tIns="64750" rIns="129525" bIns="64750" anchor="ctr" anchorCtr="0">
              <a:noAutofit/>
            </a:bodyPr>
            <a:lstStyle/>
            <a:p>
              <a:pPr marL="0" marR="0" lvl="0" indent="0" algn="ctr" rtl="0">
                <a:lnSpc>
                  <a:spcPct val="90000"/>
                </a:lnSpc>
                <a:spcBef>
                  <a:spcPts val="0"/>
                </a:spcBef>
                <a:spcAft>
                  <a:spcPts val="0"/>
                </a:spcAft>
                <a:buClr>
                  <a:schemeClr val="lt1"/>
                </a:buClr>
                <a:buSzPts val="3400"/>
                <a:buFont typeface="Arial"/>
                <a:buNone/>
              </a:pPr>
              <a:r>
                <a:rPr lang="en-US" sz="3400" b="0" i="0" u="none" strike="noStrike" cap="none" dirty="0">
                  <a:solidFill>
                    <a:schemeClr val="lt1"/>
                  </a:solidFill>
                  <a:latin typeface="Arial"/>
                  <a:ea typeface="Arial"/>
                  <a:cs typeface="Arial"/>
                  <a:sym typeface="Arial"/>
                </a:rPr>
                <a:t>5:30pm</a:t>
              </a:r>
              <a:endParaRPr dirty="0"/>
            </a:p>
          </p:txBody>
        </p:sp>
        <p:sp>
          <p:nvSpPr>
            <p:cNvPr id="196" name="Google Shape;196;p3"/>
            <p:cNvSpPr/>
            <p:nvPr/>
          </p:nvSpPr>
          <p:spPr>
            <a:xfrm rot="5400000">
              <a:off x="5871589" y="-2040198"/>
              <a:ext cx="682757" cy="6729984"/>
            </a:xfrm>
            <a:prstGeom prst="round2SameRect">
              <a:avLst>
                <a:gd name="adj1" fmla="val 16667"/>
                <a:gd name="adj2" fmla="val 0"/>
              </a:avLst>
            </a:prstGeom>
            <a:solidFill>
              <a:srgbClr val="CDD8CC">
                <a:alpha val="89803"/>
              </a:srgbClr>
            </a:solidFill>
            <a:ln w="12700" cap="flat" cmpd="sng">
              <a:solidFill>
                <a:srgbClr val="CDD8CC">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txBox="1"/>
            <p:nvPr/>
          </p:nvSpPr>
          <p:spPr>
            <a:xfrm>
              <a:off x="2847976" y="1016744"/>
              <a:ext cx="6696655" cy="616099"/>
            </a:xfrm>
            <a:prstGeom prst="rect">
              <a:avLst/>
            </a:prstGeom>
            <a:noFill/>
            <a:ln>
              <a:noFill/>
            </a:ln>
          </p:spPr>
          <p:txBody>
            <a:bodyPr spcFirstLastPara="1" wrap="square" lIns="247650" tIns="123825" rIns="247650" bIns="123825" anchor="ctr" anchorCtr="0">
              <a:noAutofit/>
            </a:bodyPr>
            <a:lstStyle/>
            <a:p>
              <a:pPr marL="228600" marR="0" lvl="1" indent="-228600" algn="l" rtl="0">
                <a:lnSpc>
                  <a:spcPct val="90000"/>
                </a:lnSpc>
                <a:spcBef>
                  <a:spcPts val="0"/>
                </a:spcBef>
                <a:spcAft>
                  <a:spcPts val="0"/>
                </a:spcAft>
                <a:buClr>
                  <a:schemeClr val="dk1"/>
                </a:buClr>
                <a:buSzPts val="2000"/>
                <a:buFont typeface="Arial"/>
                <a:buChar char="•"/>
              </a:pPr>
              <a:r>
                <a:rPr lang="en-US" sz="2800" b="0" i="0" u="none" strike="noStrike" cap="none" dirty="0">
                  <a:solidFill>
                    <a:schemeClr val="dk1"/>
                  </a:solidFill>
                  <a:latin typeface="Arial"/>
                  <a:ea typeface="Arial"/>
                  <a:cs typeface="Arial"/>
                  <a:sym typeface="Arial"/>
                </a:rPr>
                <a:t>Zoom Start</a:t>
              </a:r>
              <a:endParaRPr sz="1800" dirty="0"/>
            </a:p>
          </p:txBody>
        </p:sp>
        <p:sp>
          <p:nvSpPr>
            <p:cNvPr id="198" name="Google Shape;198;p3"/>
            <p:cNvSpPr/>
            <p:nvPr/>
          </p:nvSpPr>
          <p:spPr>
            <a:xfrm>
              <a:off x="937640" y="898070"/>
              <a:ext cx="1910335" cy="853446"/>
            </a:xfrm>
            <a:prstGeom prst="roundRect">
              <a:avLst>
                <a:gd name="adj" fmla="val 16667"/>
              </a:avLst>
            </a:prstGeom>
            <a:solidFill>
              <a:srgbClr val="4E8D4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txBox="1"/>
            <p:nvPr/>
          </p:nvSpPr>
          <p:spPr>
            <a:xfrm>
              <a:off x="979302" y="939732"/>
              <a:ext cx="1827011" cy="770122"/>
            </a:xfrm>
            <a:prstGeom prst="rect">
              <a:avLst/>
            </a:prstGeom>
            <a:noFill/>
            <a:ln>
              <a:noFill/>
            </a:ln>
          </p:spPr>
          <p:txBody>
            <a:bodyPr spcFirstLastPara="1" wrap="square" lIns="129525" tIns="64750" rIns="129525" bIns="64750" anchor="ctr" anchorCtr="0">
              <a:noAutofit/>
            </a:bodyPr>
            <a:lstStyle/>
            <a:p>
              <a:pPr marL="0" marR="0" lvl="0" indent="0" algn="ctr" rtl="0">
                <a:lnSpc>
                  <a:spcPct val="90000"/>
                </a:lnSpc>
                <a:spcBef>
                  <a:spcPts val="0"/>
                </a:spcBef>
                <a:spcAft>
                  <a:spcPts val="0"/>
                </a:spcAft>
                <a:buClr>
                  <a:schemeClr val="lt1"/>
                </a:buClr>
                <a:buSzPts val="3400"/>
                <a:buFont typeface="Arial"/>
                <a:buNone/>
              </a:pPr>
              <a:r>
                <a:rPr lang="en-US" sz="3400" b="0" i="0" u="none" strike="noStrike" cap="none" dirty="0">
                  <a:solidFill>
                    <a:schemeClr val="lt1"/>
                  </a:solidFill>
                  <a:latin typeface="Arial"/>
                  <a:ea typeface="Arial"/>
                  <a:cs typeface="Arial"/>
                  <a:sym typeface="Arial"/>
                </a:rPr>
                <a:t>6:00pm</a:t>
              </a:r>
              <a:endParaRPr dirty="0"/>
            </a:p>
          </p:txBody>
        </p:sp>
        <p:sp>
          <p:nvSpPr>
            <p:cNvPr id="200" name="Google Shape;200;p3"/>
            <p:cNvSpPr/>
            <p:nvPr/>
          </p:nvSpPr>
          <p:spPr>
            <a:xfrm rot="5400000">
              <a:off x="5871589" y="-1144079"/>
              <a:ext cx="682757" cy="6729984"/>
            </a:xfrm>
            <a:prstGeom prst="round2SameRect">
              <a:avLst>
                <a:gd name="adj1" fmla="val 16667"/>
                <a:gd name="adj2" fmla="val 0"/>
              </a:avLst>
            </a:prstGeom>
            <a:solidFill>
              <a:srgbClr val="CDD8CC">
                <a:alpha val="89803"/>
              </a:srgbClr>
            </a:solidFill>
            <a:ln w="12700" cap="flat" cmpd="sng">
              <a:solidFill>
                <a:srgbClr val="CDD8CC">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txBox="1"/>
            <p:nvPr/>
          </p:nvSpPr>
          <p:spPr>
            <a:xfrm>
              <a:off x="2847976" y="1912863"/>
              <a:ext cx="6696655" cy="616099"/>
            </a:xfrm>
            <a:prstGeom prst="rect">
              <a:avLst/>
            </a:prstGeom>
            <a:noFill/>
            <a:ln>
              <a:noFill/>
            </a:ln>
          </p:spPr>
          <p:txBody>
            <a:bodyPr spcFirstLastPara="1" wrap="square" lIns="247650" tIns="123825" rIns="247650" bIns="123825" anchor="ctr" anchorCtr="0">
              <a:noAutofit/>
            </a:bodyPr>
            <a:lstStyle/>
            <a:p>
              <a:pPr marL="228600" marR="0" lvl="1" indent="-228600" algn="l" rtl="0">
                <a:lnSpc>
                  <a:spcPct val="90000"/>
                </a:lnSpc>
                <a:spcBef>
                  <a:spcPts val="0"/>
                </a:spcBef>
                <a:spcAft>
                  <a:spcPts val="0"/>
                </a:spcAft>
                <a:buClr>
                  <a:schemeClr val="dk1"/>
                </a:buClr>
                <a:buSzPts val="2400"/>
                <a:buFont typeface="Arial"/>
                <a:buChar char="•"/>
              </a:pPr>
              <a:r>
                <a:rPr lang="en-US" sz="2800" b="0" i="0" u="none" strike="noStrike" cap="none" dirty="0">
                  <a:solidFill>
                    <a:schemeClr val="dk1"/>
                  </a:solidFill>
                  <a:latin typeface="Arial"/>
                  <a:ea typeface="Arial"/>
                  <a:cs typeface="Arial"/>
                  <a:sym typeface="Arial"/>
                </a:rPr>
                <a:t>Chapter Business</a:t>
              </a:r>
              <a:endParaRPr sz="1600" dirty="0"/>
            </a:p>
          </p:txBody>
        </p:sp>
        <p:sp>
          <p:nvSpPr>
            <p:cNvPr id="202" name="Google Shape;202;p3"/>
            <p:cNvSpPr/>
            <p:nvPr/>
          </p:nvSpPr>
          <p:spPr>
            <a:xfrm>
              <a:off x="937640" y="1794189"/>
              <a:ext cx="1910335" cy="853446"/>
            </a:xfrm>
            <a:prstGeom prst="roundRect">
              <a:avLst>
                <a:gd name="adj" fmla="val 16667"/>
              </a:avLst>
            </a:prstGeom>
            <a:solidFill>
              <a:srgbClr val="62A15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txBox="1"/>
            <p:nvPr/>
          </p:nvSpPr>
          <p:spPr>
            <a:xfrm>
              <a:off x="979302" y="1835851"/>
              <a:ext cx="1827011" cy="770122"/>
            </a:xfrm>
            <a:prstGeom prst="rect">
              <a:avLst/>
            </a:prstGeom>
            <a:noFill/>
            <a:ln>
              <a:noFill/>
            </a:ln>
          </p:spPr>
          <p:txBody>
            <a:bodyPr spcFirstLastPara="1" wrap="square" lIns="129525" tIns="64750" rIns="129525" bIns="64750" anchor="ctr" anchorCtr="0">
              <a:noAutofit/>
            </a:bodyPr>
            <a:lstStyle/>
            <a:p>
              <a:pPr marL="0" marR="0" lvl="0" indent="0" algn="ctr" rtl="0">
                <a:lnSpc>
                  <a:spcPct val="90000"/>
                </a:lnSpc>
                <a:spcBef>
                  <a:spcPts val="0"/>
                </a:spcBef>
                <a:spcAft>
                  <a:spcPts val="0"/>
                </a:spcAft>
                <a:buClr>
                  <a:schemeClr val="lt1"/>
                </a:buClr>
                <a:buSzPts val="3400"/>
                <a:buFont typeface="Arial"/>
                <a:buNone/>
              </a:pPr>
              <a:r>
                <a:rPr lang="en-US" sz="3400" b="0" i="0" u="none" strike="noStrike" cap="none" dirty="0">
                  <a:solidFill>
                    <a:schemeClr val="lt1"/>
                  </a:solidFill>
                  <a:latin typeface="Arial"/>
                  <a:ea typeface="Arial"/>
                  <a:cs typeface="Arial"/>
                  <a:sym typeface="Arial"/>
                </a:rPr>
                <a:t>6:05pm</a:t>
              </a:r>
              <a:endParaRPr dirty="0"/>
            </a:p>
          </p:txBody>
        </p:sp>
        <p:sp>
          <p:nvSpPr>
            <p:cNvPr id="204" name="Google Shape;204;p3"/>
            <p:cNvSpPr/>
            <p:nvPr/>
          </p:nvSpPr>
          <p:spPr>
            <a:xfrm rot="5400000">
              <a:off x="5871589" y="-247960"/>
              <a:ext cx="682757" cy="6729984"/>
            </a:xfrm>
            <a:prstGeom prst="round2SameRect">
              <a:avLst>
                <a:gd name="adj1" fmla="val 16667"/>
                <a:gd name="adj2" fmla="val 0"/>
              </a:avLst>
            </a:prstGeom>
            <a:solidFill>
              <a:srgbClr val="CDD8CC">
                <a:alpha val="89803"/>
              </a:srgbClr>
            </a:solidFill>
            <a:ln w="12700" cap="flat" cmpd="sng">
              <a:solidFill>
                <a:srgbClr val="CDD8CC">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txBox="1"/>
            <p:nvPr/>
          </p:nvSpPr>
          <p:spPr>
            <a:xfrm>
              <a:off x="2847976" y="2808982"/>
              <a:ext cx="6696655" cy="616099"/>
            </a:xfrm>
            <a:prstGeom prst="rect">
              <a:avLst/>
            </a:prstGeom>
            <a:noFill/>
            <a:ln>
              <a:noFill/>
            </a:ln>
          </p:spPr>
          <p:txBody>
            <a:bodyPr spcFirstLastPara="1" wrap="square" lIns="247650" tIns="123825" rIns="247650" bIns="123825" anchor="ctr" anchorCtr="0">
              <a:noAutofit/>
            </a:bodyPr>
            <a:lstStyle/>
            <a:p>
              <a:pPr marL="228600" marR="0" lvl="1" indent="-228600" algn="l" rtl="0">
                <a:lnSpc>
                  <a:spcPct val="90000"/>
                </a:lnSpc>
                <a:spcBef>
                  <a:spcPts val="0"/>
                </a:spcBef>
                <a:spcAft>
                  <a:spcPts val="0"/>
                </a:spcAft>
                <a:buClr>
                  <a:schemeClr val="dk1"/>
                </a:buClr>
                <a:buSzPts val="2400"/>
                <a:buFont typeface="Arial"/>
                <a:buChar char="•"/>
              </a:pPr>
              <a:r>
                <a:rPr lang="en-US" sz="2800" dirty="0">
                  <a:solidFill>
                    <a:schemeClr val="dk1"/>
                  </a:solidFill>
                </a:rPr>
                <a:t>Guest Speaker</a:t>
              </a:r>
              <a:endParaRPr lang="en-US" sz="1600" dirty="0"/>
            </a:p>
          </p:txBody>
        </p:sp>
        <p:sp>
          <p:nvSpPr>
            <p:cNvPr id="206" name="Google Shape;206;p3"/>
            <p:cNvSpPr/>
            <p:nvPr/>
          </p:nvSpPr>
          <p:spPr>
            <a:xfrm>
              <a:off x="937640" y="2690307"/>
              <a:ext cx="1910335" cy="853446"/>
            </a:xfrm>
            <a:prstGeom prst="roundRect">
              <a:avLst>
                <a:gd name="adj" fmla="val 16667"/>
              </a:avLst>
            </a:prstGeom>
            <a:solidFill>
              <a:srgbClr val="80AA78"/>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txBox="1"/>
            <p:nvPr/>
          </p:nvSpPr>
          <p:spPr>
            <a:xfrm>
              <a:off x="979302" y="2731969"/>
              <a:ext cx="1827011" cy="770122"/>
            </a:xfrm>
            <a:prstGeom prst="rect">
              <a:avLst/>
            </a:prstGeom>
            <a:noFill/>
            <a:ln>
              <a:noFill/>
            </a:ln>
          </p:spPr>
          <p:txBody>
            <a:bodyPr spcFirstLastPara="1" wrap="square" lIns="129525" tIns="64750" rIns="129525" bIns="64750" anchor="ctr" anchorCtr="0">
              <a:noAutofit/>
            </a:bodyPr>
            <a:lstStyle/>
            <a:p>
              <a:pPr marL="0" marR="0" lvl="0" indent="0" algn="ctr" rtl="0">
                <a:lnSpc>
                  <a:spcPct val="90000"/>
                </a:lnSpc>
                <a:spcBef>
                  <a:spcPts val="0"/>
                </a:spcBef>
                <a:spcAft>
                  <a:spcPts val="0"/>
                </a:spcAft>
                <a:buClr>
                  <a:schemeClr val="lt1"/>
                </a:buClr>
                <a:buSzPts val="3400"/>
                <a:buFont typeface="Arial"/>
                <a:buNone/>
              </a:pPr>
              <a:r>
                <a:rPr lang="en-US" sz="3400" b="0" i="0" u="none" strike="noStrike" cap="none" dirty="0">
                  <a:solidFill>
                    <a:schemeClr val="lt1"/>
                  </a:solidFill>
                  <a:latin typeface="Arial"/>
                  <a:ea typeface="Arial"/>
                  <a:cs typeface="Arial"/>
                  <a:sym typeface="Arial"/>
                </a:rPr>
                <a:t>6:15pm</a:t>
              </a:r>
              <a:endParaRPr dirty="0"/>
            </a:p>
          </p:txBody>
        </p:sp>
        <p:sp>
          <p:nvSpPr>
            <p:cNvPr id="208" name="Google Shape;208;p3"/>
            <p:cNvSpPr/>
            <p:nvPr/>
          </p:nvSpPr>
          <p:spPr>
            <a:xfrm rot="5400000">
              <a:off x="5871589" y="648157"/>
              <a:ext cx="682757" cy="6729984"/>
            </a:xfrm>
            <a:prstGeom prst="round2SameRect">
              <a:avLst>
                <a:gd name="adj1" fmla="val 16667"/>
                <a:gd name="adj2" fmla="val 0"/>
              </a:avLst>
            </a:prstGeom>
            <a:solidFill>
              <a:srgbClr val="CDD8CC">
                <a:alpha val="89803"/>
              </a:srgbClr>
            </a:solidFill>
            <a:ln w="12700" cap="flat" cmpd="sng">
              <a:solidFill>
                <a:srgbClr val="CDD8CC">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txBox="1"/>
            <p:nvPr/>
          </p:nvSpPr>
          <p:spPr>
            <a:xfrm>
              <a:off x="2847976" y="3705100"/>
              <a:ext cx="6696655" cy="616099"/>
            </a:xfrm>
            <a:prstGeom prst="rect">
              <a:avLst/>
            </a:prstGeom>
            <a:noFill/>
            <a:ln>
              <a:noFill/>
            </a:ln>
          </p:spPr>
          <p:txBody>
            <a:bodyPr spcFirstLastPara="1" wrap="square" lIns="247650" tIns="123825" rIns="247650" bIns="123825" anchor="ctr" anchorCtr="0">
              <a:noAutofit/>
            </a:bodyPr>
            <a:lstStyle/>
            <a:p>
              <a:pPr marL="231775" marR="0" lvl="1" indent="-231775" algn="l" rtl="0">
                <a:lnSpc>
                  <a:spcPct val="90000"/>
                </a:lnSpc>
                <a:spcBef>
                  <a:spcPts val="0"/>
                </a:spcBef>
                <a:spcAft>
                  <a:spcPts val="0"/>
                </a:spcAft>
                <a:buClr>
                  <a:schemeClr val="dk1"/>
                </a:buClr>
                <a:buSzPts val="1800"/>
                <a:buFont typeface="Arial"/>
                <a:buChar char="•"/>
              </a:pPr>
              <a:r>
                <a:rPr lang="en-US" sz="2800" b="0" i="0" u="none" strike="noStrike" cap="none" dirty="0">
                  <a:solidFill>
                    <a:schemeClr val="dk1"/>
                  </a:solidFill>
                  <a:latin typeface="Arial"/>
                  <a:ea typeface="Arial"/>
                  <a:cs typeface="Arial"/>
                  <a:sym typeface="Arial"/>
                </a:rPr>
                <a:t>Wrap-up (informal networking)</a:t>
              </a:r>
              <a:endParaRPr sz="2000" dirty="0"/>
            </a:p>
          </p:txBody>
        </p:sp>
        <p:sp>
          <p:nvSpPr>
            <p:cNvPr id="210" name="Google Shape;210;p3"/>
            <p:cNvSpPr/>
            <p:nvPr/>
          </p:nvSpPr>
          <p:spPr>
            <a:xfrm>
              <a:off x="937640" y="3586426"/>
              <a:ext cx="1910335" cy="853446"/>
            </a:xfrm>
            <a:prstGeom prst="roundRect">
              <a:avLst>
                <a:gd name="adj" fmla="val 16667"/>
              </a:avLst>
            </a:prstGeom>
            <a:solidFill>
              <a:srgbClr val="9DB499"/>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txBox="1"/>
            <p:nvPr/>
          </p:nvSpPr>
          <p:spPr>
            <a:xfrm>
              <a:off x="979302" y="3628088"/>
              <a:ext cx="1827011" cy="770122"/>
            </a:xfrm>
            <a:prstGeom prst="rect">
              <a:avLst/>
            </a:prstGeom>
            <a:noFill/>
            <a:ln>
              <a:noFill/>
            </a:ln>
          </p:spPr>
          <p:txBody>
            <a:bodyPr spcFirstLastPara="1" wrap="square" lIns="129525" tIns="64750" rIns="129525" bIns="64750" anchor="ctr" anchorCtr="0">
              <a:noAutofit/>
            </a:bodyPr>
            <a:lstStyle/>
            <a:p>
              <a:pPr marL="0" marR="0" lvl="0" indent="0" algn="ctr" rtl="0">
                <a:lnSpc>
                  <a:spcPct val="90000"/>
                </a:lnSpc>
                <a:spcBef>
                  <a:spcPts val="0"/>
                </a:spcBef>
                <a:spcAft>
                  <a:spcPts val="0"/>
                </a:spcAft>
                <a:buClr>
                  <a:schemeClr val="lt1"/>
                </a:buClr>
                <a:buSzPts val="3400"/>
                <a:buFont typeface="Arial"/>
                <a:buNone/>
              </a:pPr>
              <a:r>
                <a:rPr lang="en-US" sz="3400" b="0" i="0" u="none" strike="noStrike" cap="none" dirty="0">
                  <a:solidFill>
                    <a:schemeClr val="lt1"/>
                  </a:solidFill>
                  <a:latin typeface="Arial"/>
                  <a:ea typeface="Arial"/>
                  <a:cs typeface="Arial"/>
                  <a:sym typeface="Arial"/>
                </a:rPr>
                <a:t>7:15pm</a:t>
              </a:r>
              <a:endParaRPr dirty="0"/>
            </a:p>
          </p:txBody>
        </p:sp>
      </p:grpSp>
      <p:pic>
        <p:nvPicPr>
          <p:cNvPr id="212" name="Google Shape;212;p3"/>
          <p:cNvPicPr preferRelativeResize="0"/>
          <p:nvPr/>
        </p:nvPicPr>
        <p:blipFill rotWithShape="1">
          <a:blip r:embed="rId3">
            <a:alphaModFix/>
          </a:blip>
          <a:srcRect/>
          <a:stretch/>
        </p:blipFill>
        <p:spPr>
          <a:xfrm>
            <a:off x="6378938" y="305550"/>
            <a:ext cx="4052506" cy="1325563"/>
          </a:xfrm>
          <a:prstGeom prst="rect">
            <a:avLst/>
          </a:prstGeom>
          <a:noFill/>
          <a:ln>
            <a:noFill/>
          </a:ln>
        </p:spPr>
      </p:pic>
      <p:sp>
        <p:nvSpPr>
          <p:cNvPr id="2" name="TextBox 1">
            <a:extLst>
              <a:ext uri="{FF2B5EF4-FFF2-40B4-BE49-F238E27FC236}">
                <a16:creationId xmlns:a16="http://schemas.microsoft.com/office/drawing/2014/main" id="{C224727F-3CB9-3BCD-16C8-457DD1BF9AB5}"/>
              </a:ext>
            </a:extLst>
          </p:cNvPr>
          <p:cNvSpPr txBox="1"/>
          <p:nvPr/>
        </p:nvSpPr>
        <p:spPr>
          <a:xfrm>
            <a:off x="10532180" y="1327841"/>
            <a:ext cx="1350050" cy="523220"/>
          </a:xfrm>
          <a:prstGeom prst="rect">
            <a:avLst/>
          </a:prstGeom>
          <a:noFill/>
        </p:spPr>
        <p:txBody>
          <a:bodyPr wrap="none" rtlCol="0">
            <a:spAutoFit/>
          </a:bodyPr>
          <a:lstStyle/>
          <a:p>
            <a:r>
              <a:rPr lang="en-US" dirty="0"/>
              <a:t>* Approx times</a:t>
            </a:r>
            <a:br>
              <a:rPr lang="en-US" dirty="0"/>
            </a:br>
            <a:r>
              <a:rPr lang="en-US" dirty="0"/>
              <a:t>All Times CDT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4"/>
          <p:cNvSpPr txBox="1">
            <a:spLocks noGrp="1"/>
          </p:cNvSpPr>
          <p:nvPr>
            <p:ph type="body" idx="1"/>
          </p:nvPr>
        </p:nvSpPr>
        <p:spPr>
          <a:xfrm>
            <a:off x="686177" y="3429000"/>
            <a:ext cx="10819646" cy="914096"/>
          </a:xfrm>
          <a:prstGeom prst="rect">
            <a:avLst/>
          </a:prstGeom>
          <a:noFill/>
          <a:ln>
            <a:noFill/>
          </a:ln>
        </p:spPr>
        <p:txBody>
          <a:bodyPr spcFirstLastPara="1" wrap="square" lIns="0" tIns="0" rIns="0" bIns="0" anchor="ctr" anchorCtr="0">
            <a:spAutoFit/>
          </a:bodyPr>
          <a:lstStyle/>
          <a:p>
            <a:pPr marL="0" lvl="0" indent="0" algn="ctr" rtl="0">
              <a:lnSpc>
                <a:spcPct val="90000"/>
              </a:lnSpc>
              <a:spcBef>
                <a:spcPts val="0"/>
              </a:spcBef>
              <a:spcAft>
                <a:spcPts val="0"/>
              </a:spcAft>
              <a:buClr>
                <a:schemeClr val="lt1"/>
              </a:buClr>
              <a:buSzPts val="6600"/>
              <a:buNone/>
            </a:pPr>
            <a:r>
              <a:rPr lang="en-US" dirty="0"/>
              <a:t>Chapter Business</a:t>
            </a:r>
            <a:endParaRPr dirty="0"/>
          </a:p>
        </p:txBody>
      </p:sp>
      <p:sp>
        <p:nvSpPr>
          <p:cNvPr id="218" name="Google Shape;218;p4"/>
          <p:cNvSpPr txBox="1">
            <a:spLocks noGrp="1"/>
          </p:cNvSpPr>
          <p:nvPr>
            <p:ph type="sldNum" idx="4294967295"/>
          </p:nvPr>
        </p:nvSpPr>
        <p:spPr>
          <a:xfrm>
            <a:off x="11742738" y="6370638"/>
            <a:ext cx="449262" cy="365125"/>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3</a:t>
            </a:fld>
            <a:endParaRPr/>
          </a:p>
        </p:txBody>
      </p:sp>
      <p:pic>
        <p:nvPicPr>
          <p:cNvPr id="219" name="Google Shape;219;p4"/>
          <p:cNvPicPr preferRelativeResize="0"/>
          <p:nvPr/>
        </p:nvPicPr>
        <p:blipFill rotWithShape="1">
          <a:blip r:embed="rId3">
            <a:alphaModFix/>
          </a:blip>
          <a:srcRect/>
          <a:stretch/>
        </p:blipFill>
        <p:spPr>
          <a:xfrm>
            <a:off x="2824623" y="781592"/>
            <a:ext cx="5881740" cy="1923900"/>
          </a:xfrm>
          <a:prstGeom prst="rect">
            <a:avLst/>
          </a:prstGeom>
          <a:noFill/>
          <a:ln>
            <a:noFill/>
          </a:ln>
        </p:spPr>
      </p:pic>
      <p:sp>
        <p:nvSpPr>
          <p:cNvPr id="2" name="TextBox 1">
            <a:extLst>
              <a:ext uri="{FF2B5EF4-FFF2-40B4-BE49-F238E27FC236}">
                <a16:creationId xmlns:a16="http://schemas.microsoft.com/office/drawing/2014/main" id="{9C7571F4-3709-D90E-309F-A7AD86751A14}"/>
              </a:ext>
            </a:extLst>
          </p:cNvPr>
          <p:cNvSpPr txBox="1"/>
          <p:nvPr/>
        </p:nvSpPr>
        <p:spPr>
          <a:xfrm>
            <a:off x="3879430" y="4743438"/>
            <a:ext cx="3730508" cy="707886"/>
          </a:xfrm>
          <a:prstGeom prst="rect">
            <a:avLst/>
          </a:prstGeom>
          <a:noFill/>
        </p:spPr>
        <p:txBody>
          <a:bodyPr wrap="none" rtlCol="0">
            <a:spAutoFit/>
          </a:bodyPr>
          <a:lstStyle/>
          <a:p>
            <a:r>
              <a:rPr lang="en-US" sz="2000" dirty="0">
                <a:solidFill>
                  <a:schemeClr val="bg1"/>
                </a:solidFill>
              </a:rPr>
              <a:t>Chapter President: Bruce Wray</a:t>
            </a:r>
          </a:p>
          <a:p>
            <a:r>
              <a:rPr lang="en-US" sz="2000" dirty="0">
                <a:solidFill>
                  <a:schemeClr val="bg1"/>
                </a:solidFill>
              </a:rPr>
              <a:t>Chapter VP: Ron Woerner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8"/>
          <p:cNvSpPr txBox="1">
            <a:spLocks noGrp="1"/>
          </p:cNvSpPr>
          <p:nvPr>
            <p:ph type="title"/>
          </p:nvPr>
        </p:nvSpPr>
        <p:spPr>
          <a:xfrm>
            <a:off x="838200" y="365125"/>
            <a:ext cx="10515600" cy="1325563"/>
          </a:xfrm>
          <a:prstGeom prst="rect">
            <a:avLst/>
          </a:prstGeom>
          <a:noFill/>
          <a:ln>
            <a:noFill/>
          </a:ln>
        </p:spPr>
        <p:txBody>
          <a:bodyPr spcFirstLastPara="1" wrap="square" lIns="0" tIns="45700" rIns="91425" bIns="45700" anchor="ctr" anchorCtr="0">
            <a:noAutofit/>
          </a:bodyPr>
          <a:lstStyle/>
          <a:p>
            <a:pPr marL="0" lvl="0" indent="0" algn="l" rtl="0">
              <a:lnSpc>
                <a:spcPct val="90000"/>
              </a:lnSpc>
              <a:spcBef>
                <a:spcPts val="0"/>
              </a:spcBef>
              <a:spcAft>
                <a:spcPts val="0"/>
              </a:spcAft>
              <a:buClr>
                <a:schemeClr val="accent1"/>
              </a:buClr>
              <a:buSzPts val="4000"/>
              <a:buFont typeface="Arial"/>
              <a:buNone/>
            </a:pPr>
            <a:r>
              <a:rPr lang="en-US" sz="4000"/>
              <a:t>ISC2 Omaha-Lincoln Chapter Board</a:t>
            </a:r>
            <a:endParaRPr/>
          </a:p>
        </p:txBody>
      </p:sp>
      <p:sp>
        <p:nvSpPr>
          <p:cNvPr id="245" name="Google Shape;245;p8"/>
          <p:cNvSpPr txBox="1">
            <a:spLocks noGrp="1"/>
          </p:cNvSpPr>
          <p:nvPr>
            <p:ph type="body" idx="1"/>
          </p:nvPr>
        </p:nvSpPr>
        <p:spPr>
          <a:xfrm>
            <a:off x="838200" y="1825625"/>
            <a:ext cx="10515600" cy="4156075"/>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chemeClr val="dk1"/>
              </a:buClr>
              <a:buSzPts val="2400"/>
              <a:buNone/>
            </a:pPr>
            <a:r>
              <a:rPr lang="en-US" dirty="0"/>
              <a:t>President: Bruce Wray</a:t>
            </a:r>
            <a:endParaRPr dirty="0"/>
          </a:p>
          <a:p>
            <a:pPr marL="0" lvl="0" indent="0" algn="l" rtl="0">
              <a:lnSpc>
                <a:spcPct val="90000"/>
              </a:lnSpc>
              <a:spcBef>
                <a:spcPts val="3000"/>
              </a:spcBef>
              <a:spcAft>
                <a:spcPts val="0"/>
              </a:spcAft>
              <a:buClr>
                <a:schemeClr val="dk1"/>
              </a:buClr>
              <a:buSzPts val="2400"/>
              <a:buNone/>
            </a:pPr>
            <a:r>
              <a:rPr lang="en-US" dirty="0"/>
              <a:t>Board members:</a:t>
            </a:r>
            <a:endParaRPr dirty="0"/>
          </a:p>
          <a:p>
            <a:pPr marL="342900" indent="-342900">
              <a:lnSpc>
                <a:spcPct val="100000"/>
              </a:lnSpc>
              <a:spcBef>
                <a:spcPts val="1600"/>
              </a:spcBef>
              <a:buFont typeface="Arial"/>
              <a:buChar char="•"/>
            </a:pPr>
            <a:r>
              <a:rPr lang="en-US" dirty="0"/>
              <a:t>Ron Woerner, Vice President</a:t>
            </a:r>
          </a:p>
          <a:p>
            <a:pPr marL="342900" lvl="0" indent="-342900" algn="l" rtl="0">
              <a:lnSpc>
                <a:spcPct val="100000"/>
              </a:lnSpc>
              <a:spcBef>
                <a:spcPts val="1600"/>
              </a:spcBef>
              <a:spcAft>
                <a:spcPts val="0"/>
              </a:spcAft>
              <a:buClr>
                <a:schemeClr val="dk1"/>
              </a:buClr>
              <a:buSzPts val="2400"/>
              <a:buFont typeface="Arial"/>
              <a:buChar char="•"/>
            </a:pPr>
            <a:r>
              <a:rPr lang="en-US" dirty="0"/>
              <a:t>Patty Ellington, Secretary</a:t>
            </a:r>
            <a:endParaRPr dirty="0"/>
          </a:p>
          <a:p>
            <a:pPr marL="342900" lvl="0" indent="-342900" algn="l" rtl="0">
              <a:lnSpc>
                <a:spcPct val="100000"/>
              </a:lnSpc>
              <a:spcBef>
                <a:spcPts val="1200"/>
              </a:spcBef>
              <a:spcAft>
                <a:spcPts val="0"/>
              </a:spcAft>
              <a:buClr>
                <a:schemeClr val="dk1"/>
              </a:buClr>
              <a:buSzPts val="2400"/>
              <a:buFont typeface="Arial"/>
              <a:buChar char="•"/>
            </a:pPr>
            <a:r>
              <a:rPr lang="en-US" dirty="0"/>
              <a:t>Robert Copley / Roy Gertig, Treasurer</a:t>
            </a:r>
            <a:endParaRPr dirty="0"/>
          </a:p>
          <a:p>
            <a:pPr marL="342900" indent="-342900">
              <a:lnSpc>
                <a:spcPct val="100000"/>
              </a:lnSpc>
              <a:spcBef>
                <a:spcPts val="1200"/>
              </a:spcBef>
              <a:buFont typeface="Arial"/>
              <a:buChar char="•"/>
            </a:pPr>
            <a:r>
              <a:rPr lang="en-US" dirty="0"/>
              <a:t>Greg Bradley, Membership</a:t>
            </a:r>
          </a:p>
          <a:p>
            <a:pPr marL="342900" lvl="0" indent="-342900" algn="l" rtl="0">
              <a:lnSpc>
                <a:spcPct val="100000"/>
              </a:lnSpc>
              <a:spcBef>
                <a:spcPts val="1200"/>
              </a:spcBef>
              <a:spcAft>
                <a:spcPts val="0"/>
              </a:spcAft>
              <a:buClr>
                <a:schemeClr val="dk1"/>
              </a:buClr>
              <a:buSzPts val="2400"/>
              <a:buFont typeface="Arial"/>
              <a:buChar char="•"/>
            </a:pPr>
            <a:r>
              <a:rPr lang="en-US" dirty="0"/>
              <a:t>Joe Kannas, Member at Large</a:t>
            </a:r>
            <a:endParaRPr dirty="0"/>
          </a:p>
          <a:p>
            <a:pPr marL="0" lvl="0" indent="0" algn="l" rtl="0">
              <a:lnSpc>
                <a:spcPct val="90000"/>
              </a:lnSpc>
              <a:spcBef>
                <a:spcPts val="2600"/>
              </a:spcBef>
              <a:spcAft>
                <a:spcPts val="0"/>
              </a:spcAft>
              <a:buClr>
                <a:schemeClr val="dk1"/>
              </a:buClr>
              <a:buSzPts val="2400"/>
              <a:buNone/>
            </a:pPr>
            <a:endParaRPr dirty="0"/>
          </a:p>
        </p:txBody>
      </p:sp>
      <p:sp>
        <p:nvSpPr>
          <p:cNvPr id="246" name="Google Shape;246;p8"/>
          <p:cNvSpPr txBox="1">
            <a:spLocks noGrp="1"/>
          </p:cNvSpPr>
          <p:nvPr>
            <p:ph type="sldNum" idx="12"/>
          </p:nvPr>
        </p:nvSpPr>
        <p:spPr>
          <a:xfrm>
            <a:off x="11571574" y="6369858"/>
            <a:ext cx="448198" cy="365125"/>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400"/>
              <a:buFont typeface="Arial"/>
              <a:buNone/>
            </a:pPr>
            <a:fld id="{00000000-1234-1234-1234-123412341234}" type="slidenum">
              <a:rPr lang="en-US" sz="1400" b="0" i="0" u="none" strike="noStrike" cap="none">
                <a:solidFill>
                  <a:srgbClr val="FFFFFF"/>
                </a:solidFill>
                <a:latin typeface="Arial"/>
                <a:ea typeface="Arial"/>
                <a:cs typeface="Arial"/>
                <a:sym typeface="Arial"/>
              </a:rPr>
              <a:t>4</a:t>
            </a:fld>
            <a:endParaRPr sz="1400" b="0" i="0" u="none" strike="noStrike" cap="none">
              <a:solidFill>
                <a:srgbClr val="FFFFFF"/>
              </a:solidFill>
              <a:latin typeface="Arial"/>
              <a:ea typeface="Arial"/>
              <a:cs typeface="Arial"/>
              <a:sym typeface="Arial"/>
            </a:endParaRPr>
          </a:p>
        </p:txBody>
      </p:sp>
      <p:sp>
        <p:nvSpPr>
          <p:cNvPr id="247" name="Google Shape;247;p8"/>
          <p:cNvSpPr/>
          <p:nvPr/>
        </p:nvSpPr>
        <p:spPr>
          <a:xfrm>
            <a:off x="5179888" y="2205488"/>
            <a:ext cx="6391686"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448334"/>
              </a:buClr>
              <a:buSzPts val="5400"/>
              <a:buFont typeface="Arial"/>
              <a:buNone/>
            </a:pPr>
            <a:r>
              <a:rPr lang="en-US" sz="5400" b="0" i="0" u="none" strike="noStrike" cap="none">
                <a:solidFill>
                  <a:srgbClr val="448334"/>
                </a:solidFill>
                <a:latin typeface="Arial"/>
                <a:ea typeface="Arial"/>
                <a:cs typeface="Arial"/>
                <a:sym typeface="Arial"/>
              </a:rPr>
              <a:t>Volunteers Wanted!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12"/>
          <p:cNvSpPr txBox="1">
            <a:spLocks noGrp="1"/>
          </p:cNvSpPr>
          <p:nvPr>
            <p:ph type="title"/>
          </p:nvPr>
        </p:nvSpPr>
        <p:spPr>
          <a:xfrm>
            <a:off x="838200" y="365125"/>
            <a:ext cx="10515600" cy="1325563"/>
          </a:xfrm>
          <a:prstGeom prst="rect">
            <a:avLst/>
          </a:prstGeom>
          <a:noFill/>
          <a:ln>
            <a:noFill/>
          </a:ln>
        </p:spPr>
        <p:txBody>
          <a:bodyPr spcFirstLastPara="1" wrap="square" lIns="0" tIns="45700" rIns="91425" bIns="45700" anchor="ctr" anchorCtr="0">
            <a:noAutofit/>
          </a:bodyPr>
          <a:lstStyle/>
          <a:p>
            <a:pPr marL="0" lvl="0" indent="0" algn="l" rtl="0">
              <a:lnSpc>
                <a:spcPct val="90000"/>
              </a:lnSpc>
              <a:spcBef>
                <a:spcPts val="0"/>
              </a:spcBef>
              <a:spcAft>
                <a:spcPts val="0"/>
              </a:spcAft>
              <a:buClr>
                <a:schemeClr val="accent1"/>
              </a:buClr>
              <a:buSzPts val="4000"/>
              <a:buFont typeface="Arial"/>
              <a:buNone/>
            </a:pPr>
            <a:r>
              <a:rPr lang="en-US" sz="4000"/>
              <a:t>ISC2 Omaha-Lincoln Chapter Marketing</a:t>
            </a:r>
            <a:endParaRPr/>
          </a:p>
        </p:txBody>
      </p:sp>
      <p:sp>
        <p:nvSpPr>
          <p:cNvPr id="272" name="Google Shape;272;p12"/>
          <p:cNvSpPr txBox="1">
            <a:spLocks noGrp="1"/>
          </p:cNvSpPr>
          <p:nvPr>
            <p:ph type="body" idx="1"/>
          </p:nvPr>
        </p:nvSpPr>
        <p:spPr>
          <a:xfrm>
            <a:off x="838200" y="1507750"/>
            <a:ext cx="10515600" cy="4156200"/>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chemeClr val="dk1"/>
              </a:buClr>
              <a:buSzPts val="2400"/>
              <a:buNone/>
            </a:pPr>
            <a:r>
              <a:rPr lang="en-US" dirty="0"/>
              <a:t>Email: </a:t>
            </a:r>
            <a:r>
              <a:rPr lang="en-US" u="sng" dirty="0">
                <a:solidFill>
                  <a:schemeClr val="hlink"/>
                </a:solidFill>
                <a:hlinkClick r:id="rId3"/>
              </a:rPr>
              <a:t>isc2omahalincoln@gmail.com</a:t>
            </a:r>
            <a:r>
              <a:rPr lang="en-US" dirty="0"/>
              <a:t> </a:t>
            </a:r>
            <a:endParaRPr dirty="0"/>
          </a:p>
          <a:p>
            <a:pPr marL="0" lvl="0" indent="0" algn="l" rtl="0">
              <a:lnSpc>
                <a:spcPct val="90000"/>
              </a:lnSpc>
              <a:spcBef>
                <a:spcPts val="3000"/>
              </a:spcBef>
              <a:spcAft>
                <a:spcPts val="0"/>
              </a:spcAft>
              <a:buClr>
                <a:schemeClr val="dk1"/>
              </a:buClr>
              <a:buSzPts val="2400"/>
              <a:buNone/>
            </a:pPr>
            <a:r>
              <a:rPr lang="en-US" dirty="0"/>
              <a:t>Website: </a:t>
            </a:r>
            <a:r>
              <a:rPr lang="en-US" u="sng" dirty="0">
                <a:solidFill>
                  <a:schemeClr val="hlink"/>
                </a:solidFill>
                <a:hlinkClick r:id="rId4"/>
              </a:rPr>
              <a:t>https://isc2omaha.org/</a:t>
            </a:r>
            <a:r>
              <a:rPr lang="en-US" dirty="0"/>
              <a:t> </a:t>
            </a:r>
            <a:endParaRPr dirty="0"/>
          </a:p>
          <a:p>
            <a:pPr marL="0" lvl="0" indent="0" algn="l" rtl="0">
              <a:lnSpc>
                <a:spcPct val="90000"/>
              </a:lnSpc>
              <a:spcBef>
                <a:spcPts val="3000"/>
              </a:spcBef>
              <a:spcAft>
                <a:spcPts val="0"/>
              </a:spcAft>
              <a:buClr>
                <a:schemeClr val="dk1"/>
              </a:buClr>
              <a:buSzPts val="2400"/>
              <a:buNone/>
            </a:pPr>
            <a:r>
              <a:rPr lang="en-US" dirty="0"/>
              <a:t>LinkedIn: </a:t>
            </a:r>
            <a:r>
              <a:rPr lang="en-US" u="sng" dirty="0">
                <a:solidFill>
                  <a:schemeClr val="hlink"/>
                </a:solidFill>
                <a:hlinkClick r:id="rId5"/>
              </a:rPr>
              <a:t>https://www.linkedin.com/groups/4266535/</a:t>
            </a:r>
            <a:endParaRPr dirty="0"/>
          </a:p>
          <a:p>
            <a:pPr marL="0" lvl="0" indent="0" algn="l" rtl="0">
              <a:lnSpc>
                <a:spcPct val="90000"/>
              </a:lnSpc>
              <a:spcBef>
                <a:spcPts val="3000"/>
              </a:spcBef>
              <a:spcAft>
                <a:spcPts val="0"/>
              </a:spcAft>
              <a:buClr>
                <a:schemeClr val="dk1"/>
              </a:buClr>
              <a:buSzPts val="2400"/>
              <a:buNone/>
            </a:pPr>
            <a:r>
              <a:rPr lang="en-US" dirty="0"/>
              <a:t>Rebuilding the Chapter mailing list*</a:t>
            </a:r>
            <a:br>
              <a:rPr lang="en-US" dirty="0"/>
            </a:br>
            <a:r>
              <a:rPr lang="en-US" sz="1600" i="1" dirty="0"/>
              <a:t>   * We will not sell or give away the mailing list </a:t>
            </a:r>
            <a:endParaRPr dirty="0"/>
          </a:p>
          <a:p>
            <a:pPr marL="0" lvl="0" indent="0" algn="l" rtl="0">
              <a:lnSpc>
                <a:spcPct val="90000"/>
              </a:lnSpc>
              <a:spcBef>
                <a:spcPts val="3000"/>
              </a:spcBef>
              <a:spcAft>
                <a:spcPts val="0"/>
              </a:spcAft>
              <a:buClr>
                <a:schemeClr val="dk1"/>
              </a:buClr>
              <a:buSzPts val="2400"/>
              <a:buNone/>
            </a:pPr>
            <a:r>
              <a:rPr lang="en-US" b="1" dirty="0"/>
              <a:t>PLEASE HELP spread the word about the chapter!</a:t>
            </a:r>
            <a:endParaRPr b="1" dirty="0"/>
          </a:p>
        </p:txBody>
      </p:sp>
      <p:sp>
        <p:nvSpPr>
          <p:cNvPr id="273" name="Google Shape;273;p12"/>
          <p:cNvSpPr txBox="1">
            <a:spLocks noGrp="1"/>
          </p:cNvSpPr>
          <p:nvPr>
            <p:ph type="sldNum" idx="12"/>
          </p:nvPr>
        </p:nvSpPr>
        <p:spPr>
          <a:xfrm>
            <a:off x="11571574" y="6369858"/>
            <a:ext cx="448198" cy="365125"/>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5</a:t>
            </a:fld>
            <a:endParaRPr/>
          </a:p>
        </p:txBody>
      </p:sp>
      <p:sp>
        <p:nvSpPr>
          <p:cNvPr id="274" name="Google Shape;274;p12"/>
          <p:cNvSpPr/>
          <p:nvPr/>
        </p:nvSpPr>
        <p:spPr>
          <a:xfrm>
            <a:off x="8325548" y="2877902"/>
            <a:ext cx="1524000" cy="551100"/>
          </a:xfrm>
          <a:prstGeom prst="leftArrow">
            <a:avLst>
              <a:gd name="adj1" fmla="val 50000"/>
              <a:gd name="adj2"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rial"/>
                <a:ea typeface="Arial"/>
                <a:cs typeface="Arial"/>
                <a:sym typeface="Arial"/>
              </a:rPr>
              <a:t>Best</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5" name="Picture 4">
            <a:extLst>
              <a:ext uri="{FF2B5EF4-FFF2-40B4-BE49-F238E27FC236}">
                <a16:creationId xmlns:a16="http://schemas.microsoft.com/office/drawing/2014/main" id="{DCA78F89-266B-E3BF-1B0B-D8BAE2C40486}"/>
              </a:ext>
            </a:extLst>
          </p:cNvPr>
          <p:cNvPicPr>
            <a:picLocks noChangeAspect="1"/>
          </p:cNvPicPr>
          <p:nvPr/>
        </p:nvPicPr>
        <p:blipFill>
          <a:blip r:embed="rId3"/>
          <a:stretch>
            <a:fillRect/>
          </a:stretch>
        </p:blipFill>
        <p:spPr>
          <a:xfrm>
            <a:off x="513571" y="76320"/>
            <a:ext cx="11164858" cy="6144482"/>
          </a:xfrm>
          <a:prstGeom prst="rect">
            <a:avLst/>
          </a:prstGeom>
        </p:spPr>
      </p:pic>
      <p:sp>
        <p:nvSpPr>
          <p:cNvPr id="3" name="TextBox 2">
            <a:extLst>
              <a:ext uri="{FF2B5EF4-FFF2-40B4-BE49-F238E27FC236}">
                <a16:creationId xmlns:a16="http://schemas.microsoft.com/office/drawing/2014/main" id="{D663CC7A-AE7E-E097-0B63-B1FFA0A25143}"/>
              </a:ext>
            </a:extLst>
          </p:cNvPr>
          <p:cNvSpPr txBox="1"/>
          <p:nvPr/>
        </p:nvSpPr>
        <p:spPr>
          <a:xfrm>
            <a:off x="513571" y="4978300"/>
            <a:ext cx="6094674" cy="523220"/>
          </a:xfrm>
          <a:prstGeom prst="rect">
            <a:avLst/>
          </a:prstGeom>
          <a:noFill/>
        </p:spPr>
        <p:txBody>
          <a:bodyPr wrap="square">
            <a:spAutoFit/>
          </a:bodyPr>
          <a:lstStyle/>
          <a:p>
            <a:r>
              <a:rPr lang="en-US" dirty="0">
                <a:hlinkClick r:id="rId4"/>
              </a:rPr>
              <a:t>https://www.brighttalk.com/resource/core/484480/new-member-onboarding-webinar_march-2025_1030682.pdf</a:t>
            </a:r>
            <a:r>
              <a:rPr lang="en-US" dirty="0"/>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6"/>
          <p:cNvSpPr txBox="1">
            <a:spLocks noGrp="1"/>
          </p:cNvSpPr>
          <p:nvPr>
            <p:ph type="sldNum" idx="12"/>
          </p:nvPr>
        </p:nvSpPr>
        <p:spPr>
          <a:xfrm>
            <a:off x="11571574" y="6369858"/>
            <a:ext cx="448198" cy="365125"/>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400"/>
              <a:buFont typeface="Arial"/>
              <a:buNone/>
            </a:pPr>
            <a:fld id="{00000000-1234-1234-1234-123412341234}" type="slidenum">
              <a:rPr lang="en-US" sz="1400" b="0" i="0" u="none" strike="noStrike" cap="none">
                <a:solidFill>
                  <a:srgbClr val="FFFFFF"/>
                </a:solidFill>
                <a:latin typeface="Arial"/>
                <a:ea typeface="Arial"/>
                <a:cs typeface="Arial"/>
                <a:sym typeface="Arial"/>
              </a:rPr>
              <a:t>7</a:t>
            </a:fld>
            <a:endParaRPr sz="1400" b="0" i="0" u="none" strike="noStrike" cap="none">
              <a:solidFill>
                <a:srgbClr val="FFFFFF"/>
              </a:solidFill>
              <a:latin typeface="Arial"/>
              <a:ea typeface="Arial"/>
              <a:cs typeface="Arial"/>
              <a:sym typeface="Arial"/>
            </a:endParaRPr>
          </a:p>
        </p:txBody>
      </p:sp>
      <p:pic>
        <p:nvPicPr>
          <p:cNvPr id="232" name="Google Shape;232;p6"/>
          <p:cNvPicPr preferRelativeResize="0"/>
          <p:nvPr/>
        </p:nvPicPr>
        <p:blipFill rotWithShape="1">
          <a:blip r:embed="rId3">
            <a:alphaModFix/>
          </a:blip>
          <a:srcRect/>
          <a:stretch/>
        </p:blipFill>
        <p:spPr>
          <a:xfrm>
            <a:off x="470126" y="239491"/>
            <a:ext cx="11251748" cy="571646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9626F-DA0A-A25E-5F93-69FD560AEB3F}"/>
              </a:ext>
            </a:extLst>
          </p:cNvPr>
          <p:cNvSpPr>
            <a:spLocks noGrp="1"/>
          </p:cNvSpPr>
          <p:nvPr>
            <p:ph type="title"/>
          </p:nvPr>
        </p:nvSpPr>
        <p:spPr>
          <a:xfrm>
            <a:off x="838200" y="365126"/>
            <a:ext cx="10515600" cy="593342"/>
          </a:xfrm>
        </p:spPr>
        <p:txBody>
          <a:bodyPr/>
          <a:lstStyle/>
          <a:p>
            <a:r>
              <a:rPr lang="en-US" dirty="0"/>
              <a:t>ISC2 Up2Date May 2025</a:t>
            </a:r>
          </a:p>
        </p:txBody>
      </p:sp>
      <p:sp>
        <p:nvSpPr>
          <p:cNvPr id="3" name="Text Placeholder 2">
            <a:extLst>
              <a:ext uri="{FF2B5EF4-FFF2-40B4-BE49-F238E27FC236}">
                <a16:creationId xmlns:a16="http://schemas.microsoft.com/office/drawing/2014/main" id="{083855FD-2F53-5C64-F5F7-3CC0CB6E4627}"/>
              </a:ext>
            </a:extLst>
          </p:cNvPr>
          <p:cNvSpPr>
            <a:spLocks noGrp="1"/>
          </p:cNvSpPr>
          <p:nvPr>
            <p:ph type="body" idx="1"/>
          </p:nvPr>
        </p:nvSpPr>
        <p:spPr>
          <a:xfrm>
            <a:off x="6257580" y="1482739"/>
            <a:ext cx="5405890" cy="4686706"/>
          </a:xfrm>
          <a:ln w="25400">
            <a:solidFill>
              <a:schemeClr val="accent1"/>
            </a:solidFill>
          </a:ln>
        </p:spPr>
        <p:txBody>
          <a:bodyPr/>
          <a:lstStyle/>
          <a:p>
            <a:pPr marL="228600" indent="0">
              <a:spcBef>
                <a:spcPts val="1800"/>
              </a:spcBef>
            </a:pPr>
            <a:r>
              <a:rPr lang="en-US" sz="2000" dirty="0">
                <a:hlinkClick r:id="rId3"/>
              </a:rPr>
              <a:t>ISC2 Events</a:t>
            </a:r>
            <a:r>
              <a:rPr lang="en-US" sz="2000" dirty="0"/>
              <a:t>:</a:t>
            </a:r>
          </a:p>
          <a:p>
            <a:pPr marL="571500" indent="-342900">
              <a:buFont typeface="Arial" panose="020B0604020202020204" pitchFamily="34" charset="0"/>
              <a:buChar char="•"/>
            </a:pPr>
            <a:r>
              <a:rPr lang="en-US" sz="1800" dirty="0">
                <a:hlinkClick r:id="rId4"/>
              </a:rPr>
              <a:t>ISC2 Chapter Leaders Summit</a:t>
            </a:r>
            <a:r>
              <a:rPr lang="en-US" sz="1800" dirty="0"/>
              <a:t>, </a:t>
            </a:r>
            <a:br>
              <a:rPr lang="en-US" sz="1800" dirty="0"/>
            </a:br>
            <a:r>
              <a:rPr lang="en-US" sz="1800" dirty="0"/>
              <a:t>June 17-18, Virtual</a:t>
            </a:r>
            <a:br>
              <a:rPr lang="en-US" sz="1800" dirty="0"/>
            </a:br>
            <a:r>
              <a:rPr lang="en-US" sz="1800" dirty="0"/>
              <a:t>Bruce and I are facilitating, “</a:t>
            </a:r>
            <a:r>
              <a:rPr lang="en-US" sz="1400" b="0" i="1" dirty="0">
                <a:solidFill>
                  <a:srgbClr val="000000"/>
                </a:solidFill>
                <a:effectLst/>
                <a:latin typeface="Aptos" panose="020B0004020202020204" pitchFamily="34" charset="0"/>
              </a:rPr>
              <a:t>AED for ISC2 Chapters - Shocking Life Into Your Membership</a:t>
            </a:r>
            <a:r>
              <a:rPr lang="en-US" sz="1800" dirty="0"/>
              <a:t>”</a:t>
            </a:r>
          </a:p>
          <a:p>
            <a:pPr marL="571500" indent="-342900">
              <a:buFont typeface="Arial" panose="020B0604020202020204" pitchFamily="34" charset="0"/>
              <a:buChar char="•"/>
            </a:pPr>
            <a:r>
              <a:rPr lang="en-US" sz="1800" dirty="0">
                <a:hlinkClick r:id="rId5"/>
              </a:rPr>
              <a:t>ISC2 SECURE Washington, D.C.</a:t>
            </a:r>
            <a:r>
              <a:rPr lang="en-US" sz="1800" dirty="0"/>
              <a:t>, June 24</a:t>
            </a:r>
          </a:p>
          <a:p>
            <a:pPr marL="571500" indent="-342900">
              <a:spcBef>
                <a:spcPts val="1200"/>
              </a:spcBef>
              <a:buFont typeface="Arial" panose="020B0604020202020204" pitchFamily="34" charset="0"/>
              <a:buChar char="•"/>
            </a:pPr>
            <a:r>
              <a:rPr lang="en-US" sz="1800" dirty="0">
                <a:hlinkClick r:id="rId6"/>
              </a:rPr>
              <a:t>ISC2 Security Congress</a:t>
            </a:r>
            <a:r>
              <a:rPr lang="en-US" sz="1800" dirty="0"/>
              <a:t>, </a:t>
            </a:r>
            <a:br>
              <a:rPr lang="en-US" sz="1800" dirty="0"/>
            </a:br>
            <a:r>
              <a:rPr lang="en-US" sz="1800" dirty="0"/>
              <a:t>Oct 28-30, Nashville + Virtual</a:t>
            </a:r>
          </a:p>
          <a:p>
            <a:pPr marL="517525" indent="0">
              <a:spcBef>
                <a:spcPts val="1200"/>
              </a:spcBef>
            </a:pPr>
            <a:r>
              <a:rPr lang="en-US" sz="1800" dirty="0">
                <a:hlinkClick r:id="rId7"/>
              </a:rPr>
              <a:t>ISC2 Congress-Revealed: </a:t>
            </a:r>
            <a:br>
              <a:rPr lang="en-US" sz="1800" dirty="0">
                <a:hlinkClick r:id="rId7"/>
              </a:rPr>
            </a:br>
            <a:r>
              <a:rPr lang="en-US" sz="1800" dirty="0">
                <a:hlinkClick r:id="rId7"/>
              </a:rPr>
              <a:t>Top 5 Trends in Cybersecurity at ISC2 Security Congress 2025</a:t>
            </a:r>
            <a:endParaRPr lang="en-US" sz="1800" dirty="0"/>
          </a:p>
          <a:p>
            <a:pPr marL="571500" indent="-342900">
              <a:buFont typeface="Arial" panose="020B0604020202020204" pitchFamily="34" charset="0"/>
              <a:buChar char="•"/>
            </a:pPr>
            <a:endParaRPr lang="en-US" sz="1800" dirty="0"/>
          </a:p>
          <a:p>
            <a:pPr marL="571500" indent="-342900">
              <a:buFont typeface="Arial" panose="020B0604020202020204" pitchFamily="34" charset="0"/>
              <a:buChar char="•"/>
            </a:pPr>
            <a:endParaRPr lang="en-US" sz="2000" dirty="0"/>
          </a:p>
        </p:txBody>
      </p:sp>
      <p:sp>
        <p:nvSpPr>
          <p:cNvPr id="4" name="Text Placeholder 3">
            <a:extLst>
              <a:ext uri="{FF2B5EF4-FFF2-40B4-BE49-F238E27FC236}">
                <a16:creationId xmlns:a16="http://schemas.microsoft.com/office/drawing/2014/main" id="{170D4B4F-6A35-8225-B55B-B72979A583D8}"/>
              </a:ext>
            </a:extLst>
          </p:cNvPr>
          <p:cNvSpPr>
            <a:spLocks noGrp="1"/>
          </p:cNvSpPr>
          <p:nvPr>
            <p:ph type="body" idx="2"/>
          </p:nvPr>
        </p:nvSpPr>
        <p:spPr>
          <a:xfrm>
            <a:off x="838200" y="1482740"/>
            <a:ext cx="4923622" cy="4686706"/>
          </a:xfrm>
          <a:ln w="25400">
            <a:solidFill>
              <a:schemeClr val="accent1"/>
            </a:solidFill>
          </a:ln>
        </p:spPr>
        <p:txBody>
          <a:bodyPr/>
          <a:lstStyle/>
          <a:p>
            <a:r>
              <a:rPr lang="en-US" dirty="0"/>
              <a:t>Topics:</a:t>
            </a:r>
          </a:p>
          <a:p>
            <a:pPr marL="571500" indent="-342900" algn="l" fontAlgn="base">
              <a:spcAft>
                <a:spcPts val="2400"/>
              </a:spcAft>
              <a:buFont typeface="Arial" panose="020B0604020202020204" pitchFamily="34" charset="0"/>
              <a:buChar char="•"/>
            </a:pPr>
            <a:r>
              <a:rPr lang="en-US" sz="2000" i="0" dirty="0">
                <a:solidFill>
                  <a:srgbClr val="0A66C2"/>
                </a:solidFill>
                <a:effectLst/>
                <a:latin typeface="+mn-lt"/>
                <a:hlinkClick r:id="rId8"/>
              </a:rPr>
              <a:t>Information Security and Customer Trust</a:t>
            </a:r>
            <a:r>
              <a:rPr lang="en-US" sz="2000" i="0" dirty="0">
                <a:solidFill>
                  <a:srgbClr val="0A66C2"/>
                </a:solidFill>
                <a:effectLst/>
                <a:latin typeface="+mn-lt"/>
              </a:rPr>
              <a:t>, </a:t>
            </a:r>
            <a:br>
              <a:rPr lang="en-US" sz="2000" i="0" dirty="0">
                <a:solidFill>
                  <a:srgbClr val="0A66C2"/>
                </a:solidFill>
                <a:effectLst/>
                <a:latin typeface="+mn-lt"/>
              </a:rPr>
            </a:br>
            <a:r>
              <a:rPr lang="en-US" sz="2000" i="0" dirty="0">
                <a:effectLst/>
                <a:latin typeface="+mn-lt"/>
              </a:rPr>
              <a:t>Ross Stapleton-Gray, Ph.D., CISSP</a:t>
            </a:r>
            <a:endParaRPr lang="en-US" sz="2000" i="0" dirty="0">
              <a:solidFill>
                <a:srgbClr val="0A66C2"/>
              </a:solidFill>
              <a:effectLst/>
              <a:latin typeface="+mn-lt"/>
              <a:hlinkClick r:id="rId9"/>
            </a:endParaRPr>
          </a:p>
          <a:p>
            <a:pPr marL="571500" indent="-342900">
              <a:buFont typeface="Arial" panose="020B0604020202020204" pitchFamily="34" charset="0"/>
              <a:buChar char="•"/>
            </a:pPr>
            <a:r>
              <a:rPr lang="en-US" sz="2000" i="0" dirty="0">
                <a:solidFill>
                  <a:srgbClr val="0A66C2"/>
                </a:solidFill>
                <a:effectLst/>
                <a:latin typeface="+mn-lt"/>
                <a:hlinkClick r:id="rId9"/>
              </a:rPr>
              <a:t>CYBERUK To Focus on U.K. Cyber Resilience and Threat Landscape</a:t>
            </a:r>
            <a:endParaRPr lang="en-US" sz="2000" i="0" dirty="0">
              <a:solidFill>
                <a:srgbClr val="0A66C2"/>
              </a:solidFill>
              <a:effectLst/>
              <a:latin typeface="+mn-lt"/>
            </a:endParaRPr>
          </a:p>
          <a:p>
            <a:pPr marL="571500" indent="-342900">
              <a:buFont typeface="Arial" panose="020B0604020202020204" pitchFamily="34" charset="0"/>
              <a:buChar char="•"/>
            </a:pPr>
            <a:r>
              <a:rPr lang="en-US" sz="2000" i="0" dirty="0">
                <a:solidFill>
                  <a:srgbClr val="0A66C2"/>
                </a:solidFill>
                <a:effectLst/>
                <a:latin typeface="+mn-lt"/>
                <a:hlinkClick r:id="rId10"/>
              </a:rPr>
              <a:t>Securing SATCOM Amid Rising Demands and Threats</a:t>
            </a:r>
            <a:endParaRPr lang="en-US" sz="2000" i="0" dirty="0">
              <a:solidFill>
                <a:srgbClr val="0A66C2"/>
              </a:solidFill>
              <a:effectLst/>
              <a:latin typeface="+mn-lt"/>
            </a:endParaRPr>
          </a:p>
          <a:p>
            <a:pPr marL="571500" indent="-342900">
              <a:buFont typeface="Arial" panose="020B0604020202020204" pitchFamily="34" charset="0"/>
              <a:buChar char="•"/>
            </a:pPr>
            <a:r>
              <a:rPr lang="en-US" sz="2000" i="0" dirty="0">
                <a:solidFill>
                  <a:srgbClr val="0A66C2"/>
                </a:solidFill>
                <a:effectLst/>
                <a:latin typeface="+mn-lt"/>
                <a:hlinkClick r:id="rId11"/>
              </a:rPr>
              <a:t>Peace of Mind Protection Is Here to Stay</a:t>
            </a:r>
            <a:endParaRPr lang="en-US" sz="2000" dirty="0">
              <a:latin typeface="+mn-lt"/>
            </a:endParaRPr>
          </a:p>
        </p:txBody>
      </p:sp>
      <p:sp>
        <p:nvSpPr>
          <p:cNvPr id="5" name="Slide Number Placeholder 4">
            <a:extLst>
              <a:ext uri="{FF2B5EF4-FFF2-40B4-BE49-F238E27FC236}">
                <a16:creationId xmlns:a16="http://schemas.microsoft.com/office/drawing/2014/main" id="{0D79D527-E878-F903-979D-C5B0E369EFA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sp>
        <p:nvSpPr>
          <p:cNvPr id="9" name="TextBox 8">
            <a:extLst>
              <a:ext uri="{FF2B5EF4-FFF2-40B4-BE49-F238E27FC236}">
                <a16:creationId xmlns:a16="http://schemas.microsoft.com/office/drawing/2014/main" id="{8335D4B9-9067-95ED-B3E0-F555B0A20B68}"/>
              </a:ext>
            </a:extLst>
          </p:cNvPr>
          <p:cNvSpPr txBox="1"/>
          <p:nvPr/>
        </p:nvSpPr>
        <p:spPr>
          <a:xfrm>
            <a:off x="757410" y="889398"/>
            <a:ext cx="6701010" cy="338554"/>
          </a:xfrm>
          <a:prstGeom prst="rect">
            <a:avLst/>
          </a:prstGeom>
          <a:noFill/>
        </p:spPr>
        <p:txBody>
          <a:bodyPr wrap="square">
            <a:spAutoFit/>
          </a:bodyPr>
          <a:lstStyle/>
          <a:p>
            <a:r>
              <a:rPr lang="en-US" sz="1600" dirty="0">
                <a:hlinkClick r:id="rId12"/>
              </a:rPr>
              <a:t>https://www.linkedin.com/pulse/isc2-up2date-may-6th-2025-isc2-fog8e/</a:t>
            </a:r>
            <a:r>
              <a:rPr lang="en-US" sz="1600" dirty="0"/>
              <a:t> </a:t>
            </a:r>
          </a:p>
        </p:txBody>
      </p:sp>
    </p:spTree>
    <p:extLst>
      <p:ext uri="{BB962C8B-B14F-4D97-AF65-F5344CB8AC3E}">
        <p14:creationId xmlns:p14="http://schemas.microsoft.com/office/powerpoint/2010/main" val="2131708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B94C7-B789-946A-89A2-4895B82C3792}"/>
              </a:ext>
            </a:extLst>
          </p:cNvPr>
          <p:cNvSpPr>
            <a:spLocks noGrp="1"/>
          </p:cNvSpPr>
          <p:nvPr>
            <p:ph type="title"/>
          </p:nvPr>
        </p:nvSpPr>
        <p:spPr>
          <a:xfrm>
            <a:off x="838200" y="365126"/>
            <a:ext cx="10515600" cy="835714"/>
          </a:xfrm>
        </p:spPr>
        <p:txBody>
          <a:bodyPr/>
          <a:lstStyle/>
          <a:p>
            <a:r>
              <a:rPr lang="en-US" dirty="0"/>
              <a:t>ISC2 Dashboard (NEW)</a:t>
            </a:r>
          </a:p>
        </p:txBody>
      </p:sp>
      <p:sp>
        <p:nvSpPr>
          <p:cNvPr id="3" name="Text Placeholder 2">
            <a:extLst>
              <a:ext uri="{FF2B5EF4-FFF2-40B4-BE49-F238E27FC236}">
                <a16:creationId xmlns:a16="http://schemas.microsoft.com/office/drawing/2014/main" id="{CA8275B5-6088-EAA0-95E0-839640208A4B}"/>
              </a:ext>
            </a:extLst>
          </p:cNvPr>
          <p:cNvSpPr>
            <a:spLocks noGrp="1"/>
          </p:cNvSpPr>
          <p:nvPr>
            <p:ph type="body" idx="1"/>
          </p:nvPr>
        </p:nvSpPr>
        <p:spPr>
          <a:xfrm>
            <a:off x="838200" y="1200840"/>
            <a:ext cx="6499034" cy="4780861"/>
          </a:xfrm>
        </p:spPr>
        <p:txBody>
          <a:bodyPr/>
          <a:lstStyle/>
          <a:p>
            <a:pPr marL="571500" indent="-342900">
              <a:buFont typeface="Arial" panose="020B0604020202020204" pitchFamily="34" charset="0"/>
              <a:buChar char="•"/>
            </a:pPr>
            <a:r>
              <a:rPr lang="en-US" sz="2400" dirty="0">
                <a:hlinkClick r:id="rId3"/>
              </a:rPr>
              <a:t>Dashboard</a:t>
            </a:r>
            <a:r>
              <a:rPr lang="en-US" sz="2400" dirty="0"/>
              <a:t> Link </a:t>
            </a:r>
            <a:r>
              <a:rPr lang="en-US" sz="2000" dirty="0"/>
              <a:t>(Need to have an ISC2 login)</a:t>
            </a:r>
          </a:p>
          <a:p>
            <a:pPr marL="571500" indent="-342900">
              <a:buFont typeface="Arial" panose="020B0604020202020204" pitchFamily="34" charset="0"/>
              <a:buChar char="•"/>
            </a:pPr>
            <a:r>
              <a:rPr lang="en-US" sz="2400" dirty="0"/>
              <a:t>Video introduction: </a:t>
            </a:r>
            <a:r>
              <a:rPr lang="en-US" sz="1800" dirty="0">
                <a:hlinkClick r:id="rId4"/>
              </a:rPr>
              <a:t>https://youtu.be/lX69YG4ICz8?si=gKZIZ2ZE0Id7qLQf</a:t>
            </a:r>
            <a:r>
              <a:rPr lang="en-US" sz="1800" dirty="0"/>
              <a:t> </a:t>
            </a:r>
          </a:p>
          <a:p>
            <a:pPr marL="571500" indent="-342900">
              <a:buFont typeface="Arial" panose="020B0604020202020204" pitchFamily="34" charset="0"/>
              <a:buChar char="•"/>
            </a:pPr>
            <a:endParaRPr lang="en-US" sz="2400" dirty="0"/>
          </a:p>
          <a:p>
            <a:pPr marL="571500" indent="-342900">
              <a:buFont typeface="Arial" panose="020B0604020202020204" pitchFamily="34" charset="0"/>
              <a:buChar char="•"/>
            </a:pPr>
            <a:r>
              <a:rPr lang="en-US" i="1" dirty="0"/>
              <a:t>What’s Next For Me</a:t>
            </a:r>
          </a:p>
          <a:p>
            <a:pPr marL="1028700" lvl="1">
              <a:buFont typeface="Arial" panose="020B0604020202020204" pitchFamily="34" charset="0"/>
              <a:buChar char="•"/>
            </a:pPr>
            <a:r>
              <a:rPr lang="en-US" dirty="0">
                <a:latin typeface="+mn-lt"/>
              </a:rPr>
              <a:t>Certifications and Courses</a:t>
            </a:r>
          </a:p>
          <a:p>
            <a:pPr marL="1028700" lvl="1">
              <a:buFont typeface="Arial" panose="020B0604020202020204" pitchFamily="34" charset="0"/>
              <a:buChar char="•"/>
            </a:pPr>
            <a:r>
              <a:rPr lang="en-US" dirty="0">
                <a:latin typeface="+mn-lt"/>
              </a:rPr>
              <a:t>ISC2 Insights – The latest updates, along with member views on global cybersecurity trends and issues, public policy, technology innovation and more.</a:t>
            </a:r>
          </a:p>
          <a:p>
            <a:pPr marL="1028700" lvl="1">
              <a:buFont typeface="Arial" panose="020B0604020202020204" pitchFamily="34" charset="0"/>
              <a:buChar char="•"/>
            </a:pPr>
            <a:r>
              <a:rPr lang="en-US" b="0" i="0" dirty="0">
                <a:solidFill>
                  <a:srgbClr val="000000"/>
                </a:solidFill>
                <a:effectLst/>
                <a:latin typeface="+mn-lt"/>
              </a:rPr>
              <a:t>Additional Resources – Connect globally, engage locally to build door-opening relationships.</a:t>
            </a:r>
          </a:p>
          <a:p>
            <a:pPr marL="1028700" lvl="1">
              <a:buFont typeface="Arial" panose="020B0604020202020204" pitchFamily="34" charset="0"/>
              <a:buChar char="•"/>
            </a:pPr>
            <a:endParaRPr lang="en-US" dirty="0"/>
          </a:p>
        </p:txBody>
      </p:sp>
      <p:sp>
        <p:nvSpPr>
          <p:cNvPr id="5" name="Slide Number Placeholder 4">
            <a:extLst>
              <a:ext uri="{FF2B5EF4-FFF2-40B4-BE49-F238E27FC236}">
                <a16:creationId xmlns:a16="http://schemas.microsoft.com/office/drawing/2014/main" id="{777A1D23-270C-8013-5DB6-5FC4C688D46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pic>
        <p:nvPicPr>
          <p:cNvPr id="7" name="Picture 6">
            <a:extLst>
              <a:ext uri="{FF2B5EF4-FFF2-40B4-BE49-F238E27FC236}">
                <a16:creationId xmlns:a16="http://schemas.microsoft.com/office/drawing/2014/main" id="{99D0662A-552D-4AC3-7E1D-C097E3A0F520}"/>
              </a:ext>
            </a:extLst>
          </p:cNvPr>
          <p:cNvPicPr>
            <a:picLocks noChangeAspect="1"/>
          </p:cNvPicPr>
          <p:nvPr/>
        </p:nvPicPr>
        <p:blipFill>
          <a:blip r:embed="rId5"/>
          <a:stretch>
            <a:fillRect/>
          </a:stretch>
        </p:blipFill>
        <p:spPr>
          <a:xfrm>
            <a:off x="8073435" y="170536"/>
            <a:ext cx="2676727" cy="5811164"/>
          </a:xfrm>
          <a:prstGeom prst="rect">
            <a:avLst/>
          </a:prstGeom>
        </p:spPr>
      </p:pic>
    </p:spTree>
    <p:extLst>
      <p:ext uri="{BB962C8B-B14F-4D97-AF65-F5344CB8AC3E}">
        <p14:creationId xmlns:p14="http://schemas.microsoft.com/office/powerpoint/2010/main" val="2602745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theme/theme1.xml><?xml version="1.0" encoding="utf-8"?>
<a:theme xmlns:a="http://schemas.openxmlformats.org/drawingml/2006/main" name="ISC2 Chapter PPT">
  <a:themeElements>
    <a:clrScheme name="2023 ISC2 colors">
      <a:dk1>
        <a:srgbClr val="000000"/>
      </a:dk1>
      <a:lt1>
        <a:srgbClr val="FFFFFF"/>
      </a:lt1>
      <a:dk2>
        <a:srgbClr val="44546A"/>
      </a:dk2>
      <a:lt2>
        <a:srgbClr val="EBEBEB"/>
      </a:lt2>
      <a:accent1>
        <a:srgbClr val="448334"/>
      </a:accent1>
      <a:accent2>
        <a:srgbClr val="9AC23C"/>
      </a:accent2>
      <a:accent3>
        <a:srgbClr val="5466AE"/>
      </a:accent3>
      <a:accent4>
        <a:srgbClr val="ECC623"/>
      </a:accent4>
      <a:accent5>
        <a:srgbClr val="F07133"/>
      </a:accent5>
      <a:accent6>
        <a:srgbClr val="0086B6"/>
      </a:accent6>
      <a:hlink>
        <a:srgbClr val="0086B6"/>
      </a:hlink>
      <a:folHlink>
        <a:srgbClr val="44833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9534</TotalTime>
  <Words>642</Words>
  <Application>Microsoft Office PowerPoint</Application>
  <PresentationFormat>Widescreen</PresentationFormat>
  <Paragraphs>98</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Aptos</vt:lpstr>
      <vt:lpstr>Roboto</vt:lpstr>
      <vt:lpstr>Arial</vt:lpstr>
      <vt:lpstr>Calibri</vt:lpstr>
      <vt:lpstr>ISC2 Chapter PPT</vt:lpstr>
      <vt:lpstr>PowerPoint Presentation</vt:lpstr>
      <vt:lpstr>May 2025 Agenda</vt:lpstr>
      <vt:lpstr>PowerPoint Presentation</vt:lpstr>
      <vt:lpstr>ISC2 Omaha-Lincoln Chapter Board</vt:lpstr>
      <vt:lpstr>ISC2 Omaha-Lincoln Chapter Marketing</vt:lpstr>
      <vt:lpstr>PowerPoint Presentation</vt:lpstr>
      <vt:lpstr>PowerPoint Presentation</vt:lpstr>
      <vt:lpstr>ISC2 Up2Date May 2025</vt:lpstr>
      <vt:lpstr>ISC2 Dashboard (NEW)</vt:lpstr>
      <vt:lpstr>Inside ISC2: Q2 2025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ISC2 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Speelman, Walter S</dc:creator>
  <cp:lastModifiedBy>Ron Woerner</cp:lastModifiedBy>
  <cp:revision>6</cp:revision>
  <dcterms:created xsi:type="dcterms:W3CDTF">2023-03-23T18:31:46Z</dcterms:created>
  <dcterms:modified xsi:type="dcterms:W3CDTF">2025-07-26T16:11:05Z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E0060DDF-EA23-4FDA-90AB-0CB2B77F2116</vt:lpwstr>
  </property>
  <property fmtid="{D5CDD505-2E9C-101B-9397-08002B2CF9AE}" pid="3" name="ArticulatePath">
    <vt:lpwstr>https://isc2org.sharepoint.com/sites/CommunicationsDC/Corporate Communications/Presentations/2022 ISC2 branding/2022 PPT Template/ISC2 2022 PPT Template</vt:lpwstr>
  </property>
  <property fmtid="{D5CDD505-2E9C-101B-9397-08002B2CF9AE}" pid="4" name="ContentTypeId">
    <vt:lpwstr>0x01010082C243F7D8FD50478F0F2CC6F5FF508C</vt:lpwstr>
  </property>
  <property fmtid="{D5CDD505-2E9C-101B-9397-08002B2CF9AE}" pid="5" name="MediaServiceImageTags">
    <vt:lpwstr/>
  </property>
  <property fmtid="{D5CDD505-2E9C-101B-9397-08002B2CF9AE}" pid="6" name="NXPowerLiteLastOptimized">
    <vt:lpwstr>9455061</vt:lpwstr>
  </property>
  <property fmtid="{D5CDD505-2E9C-101B-9397-08002B2CF9AE}" pid="7" name="NXPowerLiteSettings">
    <vt:lpwstr>F980073804F000</vt:lpwstr>
  </property>
  <property fmtid="{D5CDD505-2E9C-101B-9397-08002B2CF9AE}" pid="8" name="NXPowerLiteVersion">
    <vt:lpwstr>D9.1.2</vt:lpwstr>
  </property>
  <property fmtid="{D5CDD505-2E9C-101B-9397-08002B2CF9AE}" pid="9" name="_dlc_DocIdItemGuid">
    <vt:lpwstr>02cac40a-035b-458d-b47f-56fdc4a263e9</vt:lpwstr>
  </property>
</Properties>
</file>